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73" r:id="rId3"/>
    <p:sldId id="272" r:id="rId4"/>
    <p:sldId id="274" r:id="rId5"/>
    <p:sldId id="276" r:id="rId6"/>
    <p:sldId id="299" r:id="rId7"/>
    <p:sldId id="275" r:id="rId8"/>
    <p:sldId id="297" r:id="rId9"/>
    <p:sldId id="300" r:id="rId10"/>
    <p:sldId id="303" r:id="rId11"/>
    <p:sldId id="312" r:id="rId12"/>
    <p:sldId id="294" r:id="rId13"/>
    <p:sldId id="295" r:id="rId14"/>
    <p:sldId id="296" r:id="rId15"/>
    <p:sldId id="302" r:id="rId16"/>
    <p:sldId id="301" r:id="rId17"/>
    <p:sldId id="287" r:id="rId18"/>
    <p:sldId id="285" r:id="rId19"/>
    <p:sldId id="286" r:id="rId20"/>
    <p:sldId id="313" r:id="rId21"/>
    <p:sldId id="289" r:id="rId22"/>
    <p:sldId id="290" r:id="rId23"/>
    <p:sldId id="283" r:id="rId24"/>
    <p:sldId id="309" r:id="rId25"/>
    <p:sldId id="284" r:id="rId26"/>
    <p:sldId id="292" r:id="rId27"/>
    <p:sldId id="315" r:id="rId28"/>
    <p:sldId id="304" r:id="rId29"/>
    <p:sldId id="305" r:id="rId30"/>
    <p:sldId id="306" r:id="rId31"/>
    <p:sldId id="308" r:id="rId32"/>
    <p:sldId id="307" r:id="rId33"/>
    <p:sldId id="310" r:id="rId34"/>
    <p:sldId id="31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sh Modak" initials="AM" lastIdx="2" clrIdx="0">
    <p:extLst>
      <p:ext uri="{19B8F6BF-5375-455C-9EA6-DF929625EA0E}">
        <p15:presenceInfo xmlns:p15="http://schemas.microsoft.com/office/powerpoint/2012/main" userId="59f7271839cd1f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21" autoAdjust="0"/>
    <p:restoredTop sz="94660"/>
  </p:normalViewPr>
  <p:slideViewPr>
    <p:cSldViewPr>
      <p:cViewPr varScale="1">
        <p:scale>
          <a:sx n="118" d="100"/>
          <a:sy n="118" d="100"/>
        </p:scale>
        <p:origin x="11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fif"/><Relationship Id="rId1" Type="http://schemas.openxmlformats.org/officeDocument/2006/relationships/image" Target="../media/image4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fif"/><Relationship Id="rId1" Type="http://schemas.openxmlformats.org/officeDocument/2006/relationships/image" Target="../media/image4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65262A-AE01-443B-85CB-1BBBC86C6C14}" type="doc">
      <dgm:prSet loTypeId="urn:microsoft.com/office/officeart/2005/8/layout/hList7" loCatId="process" qsTypeId="urn:microsoft.com/office/officeart/2005/8/quickstyle/simple1" qsCatId="simple" csTypeId="urn:microsoft.com/office/officeart/2005/8/colors/accent5_5" csCatId="accent5" phldr="1"/>
      <dgm:spPr/>
    </dgm:pt>
    <dgm:pt modelId="{E53D7059-5EE8-41A6-8A95-4215C252C2D0}">
      <dgm:prSet phldrT="[Text]"/>
      <dgm:spPr/>
      <dgm:t>
        <a:bodyPr/>
        <a:lstStyle/>
        <a:p>
          <a:r>
            <a:rPr lang="en-IN" dirty="0"/>
            <a:t>Data Collection </a:t>
          </a:r>
        </a:p>
      </dgm:t>
    </dgm:pt>
    <dgm:pt modelId="{8753DF08-1C00-48AD-B888-D02CC5C697C1}" type="parTrans" cxnId="{26227029-2D4A-42BE-9C89-19974D4ACE28}">
      <dgm:prSet/>
      <dgm:spPr/>
      <dgm:t>
        <a:bodyPr/>
        <a:lstStyle/>
        <a:p>
          <a:endParaRPr lang="en-IN"/>
        </a:p>
      </dgm:t>
    </dgm:pt>
    <dgm:pt modelId="{9C88E848-029C-4734-A9D1-373D703AADB9}" type="sibTrans" cxnId="{26227029-2D4A-42BE-9C89-19974D4ACE28}">
      <dgm:prSet/>
      <dgm:spPr/>
      <dgm:t>
        <a:bodyPr/>
        <a:lstStyle/>
        <a:p>
          <a:endParaRPr lang="en-IN"/>
        </a:p>
      </dgm:t>
    </dgm:pt>
    <dgm:pt modelId="{97213A87-94B0-49FF-95CF-34DDF6850842}">
      <dgm:prSet phldrT="[Text]"/>
      <dgm:spPr/>
      <dgm:t>
        <a:bodyPr/>
        <a:lstStyle/>
        <a:p>
          <a:r>
            <a:rPr lang="en-IN" dirty="0"/>
            <a:t>Data Pre-processing  </a:t>
          </a:r>
        </a:p>
      </dgm:t>
    </dgm:pt>
    <dgm:pt modelId="{0C11B7AD-695D-470F-8701-7A438B02190A}" type="parTrans" cxnId="{79BBABA7-9BCE-4265-8ED0-9C5285A82526}">
      <dgm:prSet/>
      <dgm:spPr/>
      <dgm:t>
        <a:bodyPr/>
        <a:lstStyle/>
        <a:p>
          <a:endParaRPr lang="en-IN"/>
        </a:p>
      </dgm:t>
    </dgm:pt>
    <dgm:pt modelId="{5E6111C6-AA2B-49AE-8F0F-76FCF5B1C605}" type="sibTrans" cxnId="{79BBABA7-9BCE-4265-8ED0-9C5285A82526}">
      <dgm:prSet/>
      <dgm:spPr/>
      <dgm:t>
        <a:bodyPr/>
        <a:lstStyle/>
        <a:p>
          <a:endParaRPr lang="en-IN"/>
        </a:p>
      </dgm:t>
    </dgm:pt>
    <dgm:pt modelId="{725E52E7-5C6F-4068-ABDD-B34549237ECA}">
      <dgm:prSet phldrT="[Text]"/>
      <dgm:spPr/>
      <dgm:t>
        <a:bodyPr/>
        <a:lstStyle/>
        <a:p>
          <a:r>
            <a:rPr lang="en-IN" dirty="0"/>
            <a:t>EDA</a:t>
          </a:r>
        </a:p>
      </dgm:t>
    </dgm:pt>
    <dgm:pt modelId="{64CCAA22-E364-46D8-A468-3620DBF9BC7D}" type="parTrans" cxnId="{7575E17D-0FF3-4949-9D16-3E9CDA035606}">
      <dgm:prSet/>
      <dgm:spPr/>
      <dgm:t>
        <a:bodyPr/>
        <a:lstStyle/>
        <a:p>
          <a:endParaRPr lang="en-IN"/>
        </a:p>
      </dgm:t>
    </dgm:pt>
    <dgm:pt modelId="{F3785C18-0E70-4BD7-BC9C-66004C9A07BF}" type="sibTrans" cxnId="{7575E17D-0FF3-4949-9D16-3E9CDA035606}">
      <dgm:prSet/>
      <dgm:spPr/>
      <dgm:t>
        <a:bodyPr/>
        <a:lstStyle/>
        <a:p>
          <a:endParaRPr lang="en-IN"/>
        </a:p>
      </dgm:t>
    </dgm:pt>
    <dgm:pt modelId="{56C88E76-8626-4E2B-810D-875720940A8C}">
      <dgm:prSet phldrT="[Text]"/>
      <dgm:spPr/>
      <dgm:t>
        <a:bodyPr/>
        <a:lstStyle/>
        <a:p>
          <a:r>
            <a:rPr lang="en-IN" dirty="0"/>
            <a:t>Machine Learning</a:t>
          </a:r>
        </a:p>
      </dgm:t>
    </dgm:pt>
    <dgm:pt modelId="{12ACBD8F-FBD4-4FB8-878C-FFB4EACDF1E4}" type="parTrans" cxnId="{002D64F6-F29D-4E1D-A896-ECC389DC03ED}">
      <dgm:prSet/>
      <dgm:spPr/>
      <dgm:t>
        <a:bodyPr/>
        <a:lstStyle/>
        <a:p>
          <a:endParaRPr lang="en-IN"/>
        </a:p>
      </dgm:t>
    </dgm:pt>
    <dgm:pt modelId="{F94B3F7A-994E-4D79-A1E8-72B2FAF2700B}" type="sibTrans" cxnId="{002D64F6-F29D-4E1D-A896-ECC389DC03ED}">
      <dgm:prSet/>
      <dgm:spPr/>
      <dgm:t>
        <a:bodyPr/>
        <a:lstStyle/>
        <a:p>
          <a:endParaRPr lang="en-IN"/>
        </a:p>
      </dgm:t>
    </dgm:pt>
    <dgm:pt modelId="{A69346F0-0D86-4F20-8D0E-141117962162}">
      <dgm:prSet phldrT="[Text]"/>
      <dgm:spPr/>
      <dgm:t>
        <a:bodyPr/>
        <a:lstStyle/>
        <a:p>
          <a:r>
            <a:rPr lang="en-IN" dirty="0"/>
            <a:t>Model Evaluation</a:t>
          </a:r>
        </a:p>
      </dgm:t>
    </dgm:pt>
    <dgm:pt modelId="{EF68DFE2-759B-4E97-9322-D6FBEEE79E2D}" type="parTrans" cxnId="{BFAD0878-AD7B-46F1-A4DA-22E2C8D8ABBA}">
      <dgm:prSet/>
      <dgm:spPr/>
      <dgm:t>
        <a:bodyPr/>
        <a:lstStyle/>
        <a:p>
          <a:endParaRPr lang="en-IN"/>
        </a:p>
      </dgm:t>
    </dgm:pt>
    <dgm:pt modelId="{E5611B0A-3BE0-4177-AF56-E015C59C24B4}" type="sibTrans" cxnId="{BFAD0878-AD7B-46F1-A4DA-22E2C8D8ABBA}">
      <dgm:prSet/>
      <dgm:spPr/>
      <dgm:t>
        <a:bodyPr/>
        <a:lstStyle/>
        <a:p>
          <a:endParaRPr lang="en-IN"/>
        </a:p>
      </dgm:t>
    </dgm:pt>
    <dgm:pt modelId="{D7411B35-2487-4027-896B-1C447161888F}" type="pres">
      <dgm:prSet presAssocID="{6065262A-AE01-443B-85CB-1BBBC86C6C14}" presName="Name0" presStyleCnt="0">
        <dgm:presLayoutVars>
          <dgm:dir/>
          <dgm:resizeHandles val="exact"/>
        </dgm:presLayoutVars>
      </dgm:prSet>
      <dgm:spPr/>
    </dgm:pt>
    <dgm:pt modelId="{338D25E4-36C8-4B87-BB87-52A0F375E2F2}" type="pres">
      <dgm:prSet presAssocID="{6065262A-AE01-443B-85CB-1BBBC86C6C14}" presName="fgShape" presStyleLbl="fgShp" presStyleIdx="0" presStyleCnt="1"/>
      <dgm:spPr/>
    </dgm:pt>
    <dgm:pt modelId="{D492F9F4-A936-48D0-BE98-CBA9E7C4E5CB}" type="pres">
      <dgm:prSet presAssocID="{6065262A-AE01-443B-85CB-1BBBC86C6C14}" presName="linComp" presStyleCnt="0"/>
      <dgm:spPr/>
    </dgm:pt>
    <dgm:pt modelId="{8F68B638-25D5-4012-9A6F-306CED93BE76}" type="pres">
      <dgm:prSet presAssocID="{E53D7059-5EE8-41A6-8A95-4215C252C2D0}" presName="compNode" presStyleCnt="0"/>
      <dgm:spPr/>
    </dgm:pt>
    <dgm:pt modelId="{BA04DF3A-3CE0-4229-8D43-066239D8E4A5}" type="pres">
      <dgm:prSet presAssocID="{E53D7059-5EE8-41A6-8A95-4215C252C2D0}" presName="bkgdShape" presStyleLbl="node1" presStyleIdx="0" presStyleCnt="5"/>
      <dgm:spPr/>
    </dgm:pt>
    <dgm:pt modelId="{E225F903-5FF2-4BE2-B1D5-25238948F21B}" type="pres">
      <dgm:prSet presAssocID="{E53D7059-5EE8-41A6-8A95-4215C252C2D0}" presName="nodeTx" presStyleLbl="node1" presStyleIdx="0" presStyleCnt="5">
        <dgm:presLayoutVars>
          <dgm:bulletEnabled val="1"/>
        </dgm:presLayoutVars>
      </dgm:prSet>
      <dgm:spPr/>
    </dgm:pt>
    <dgm:pt modelId="{473C5AD5-D04F-4A5F-8A66-C9804FBC218C}" type="pres">
      <dgm:prSet presAssocID="{E53D7059-5EE8-41A6-8A95-4215C252C2D0}" presName="invisiNode" presStyleLbl="node1" presStyleIdx="0" presStyleCnt="5"/>
      <dgm:spPr/>
    </dgm:pt>
    <dgm:pt modelId="{2E3A4DC7-6CC2-4E6A-88DE-6049913AD2F0}" type="pres">
      <dgm:prSet presAssocID="{E53D7059-5EE8-41A6-8A95-4215C252C2D0}" presName="imagNode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F19509CF-39FF-4B29-A662-09E5CCBE7C4B}" type="pres">
      <dgm:prSet presAssocID="{9C88E848-029C-4734-A9D1-373D703AADB9}" presName="sibTrans" presStyleLbl="sibTrans2D1" presStyleIdx="0" presStyleCnt="0"/>
      <dgm:spPr/>
    </dgm:pt>
    <dgm:pt modelId="{12FFCB6F-B05E-4C7E-BF95-11C7EA392D8A}" type="pres">
      <dgm:prSet presAssocID="{97213A87-94B0-49FF-95CF-34DDF6850842}" presName="compNode" presStyleCnt="0"/>
      <dgm:spPr/>
    </dgm:pt>
    <dgm:pt modelId="{037C92E8-0C69-40D5-9AEB-8FF07E278FC0}" type="pres">
      <dgm:prSet presAssocID="{97213A87-94B0-49FF-95CF-34DDF6850842}" presName="bkgdShape" presStyleLbl="node1" presStyleIdx="1" presStyleCnt="5"/>
      <dgm:spPr/>
    </dgm:pt>
    <dgm:pt modelId="{272FB541-9B08-40F2-916A-060903314129}" type="pres">
      <dgm:prSet presAssocID="{97213A87-94B0-49FF-95CF-34DDF6850842}" presName="nodeTx" presStyleLbl="node1" presStyleIdx="1" presStyleCnt="5">
        <dgm:presLayoutVars>
          <dgm:bulletEnabled val="1"/>
        </dgm:presLayoutVars>
      </dgm:prSet>
      <dgm:spPr/>
    </dgm:pt>
    <dgm:pt modelId="{A0431E26-33C3-4337-A562-53C83C540A41}" type="pres">
      <dgm:prSet presAssocID="{97213A87-94B0-49FF-95CF-34DDF6850842}" presName="invisiNode" presStyleLbl="node1" presStyleIdx="1" presStyleCnt="5"/>
      <dgm:spPr/>
    </dgm:pt>
    <dgm:pt modelId="{14BF1B18-1D13-4F6E-B92C-665B89419DFD}" type="pres">
      <dgm:prSet presAssocID="{97213A87-94B0-49FF-95CF-34DDF6850842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CBF2780-26C6-4ADF-9F8B-08E692CDDF85}" type="pres">
      <dgm:prSet presAssocID="{5E6111C6-AA2B-49AE-8F0F-76FCF5B1C605}" presName="sibTrans" presStyleLbl="sibTrans2D1" presStyleIdx="0" presStyleCnt="0"/>
      <dgm:spPr/>
    </dgm:pt>
    <dgm:pt modelId="{21267FD2-E8AA-47D5-8468-C40A2E5ECD55}" type="pres">
      <dgm:prSet presAssocID="{725E52E7-5C6F-4068-ABDD-B34549237ECA}" presName="compNode" presStyleCnt="0"/>
      <dgm:spPr/>
    </dgm:pt>
    <dgm:pt modelId="{7C25B3B4-9AE4-40EB-AD0E-3397F072D246}" type="pres">
      <dgm:prSet presAssocID="{725E52E7-5C6F-4068-ABDD-B34549237ECA}" presName="bkgdShape" presStyleLbl="node1" presStyleIdx="2" presStyleCnt="5"/>
      <dgm:spPr/>
    </dgm:pt>
    <dgm:pt modelId="{81382354-5B0F-4B2F-9057-4EDCA7AC24D5}" type="pres">
      <dgm:prSet presAssocID="{725E52E7-5C6F-4068-ABDD-B34549237ECA}" presName="nodeTx" presStyleLbl="node1" presStyleIdx="2" presStyleCnt="5">
        <dgm:presLayoutVars>
          <dgm:bulletEnabled val="1"/>
        </dgm:presLayoutVars>
      </dgm:prSet>
      <dgm:spPr/>
    </dgm:pt>
    <dgm:pt modelId="{F1700960-9FBE-42BF-98AC-F2CFA05DA747}" type="pres">
      <dgm:prSet presAssocID="{725E52E7-5C6F-4068-ABDD-B34549237ECA}" presName="invisiNode" presStyleLbl="node1" presStyleIdx="2" presStyleCnt="5"/>
      <dgm:spPr/>
    </dgm:pt>
    <dgm:pt modelId="{D3FFD05D-EC3A-41FE-A956-206EBB9C5070}" type="pres">
      <dgm:prSet presAssocID="{725E52E7-5C6F-4068-ABDD-B34549237ECA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AC8AA2BE-49CF-49CC-947B-870404EC6DBE}" type="pres">
      <dgm:prSet presAssocID="{F3785C18-0E70-4BD7-BC9C-66004C9A07BF}" presName="sibTrans" presStyleLbl="sibTrans2D1" presStyleIdx="0" presStyleCnt="0"/>
      <dgm:spPr/>
    </dgm:pt>
    <dgm:pt modelId="{70B58E94-CCB5-4C96-9C1D-42983AB4A443}" type="pres">
      <dgm:prSet presAssocID="{56C88E76-8626-4E2B-810D-875720940A8C}" presName="compNode" presStyleCnt="0"/>
      <dgm:spPr/>
    </dgm:pt>
    <dgm:pt modelId="{BEC190A8-3305-4E21-AE60-7CA402FAD6CD}" type="pres">
      <dgm:prSet presAssocID="{56C88E76-8626-4E2B-810D-875720940A8C}" presName="bkgdShape" presStyleLbl="node1" presStyleIdx="3" presStyleCnt="5"/>
      <dgm:spPr/>
    </dgm:pt>
    <dgm:pt modelId="{1A794D7E-B857-4EAE-BA62-4961082CF114}" type="pres">
      <dgm:prSet presAssocID="{56C88E76-8626-4E2B-810D-875720940A8C}" presName="nodeTx" presStyleLbl="node1" presStyleIdx="3" presStyleCnt="5">
        <dgm:presLayoutVars>
          <dgm:bulletEnabled val="1"/>
        </dgm:presLayoutVars>
      </dgm:prSet>
      <dgm:spPr/>
    </dgm:pt>
    <dgm:pt modelId="{83E358AE-5397-447F-974A-086C5AD5F759}" type="pres">
      <dgm:prSet presAssocID="{56C88E76-8626-4E2B-810D-875720940A8C}" presName="invisiNode" presStyleLbl="node1" presStyleIdx="3" presStyleCnt="5"/>
      <dgm:spPr/>
    </dgm:pt>
    <dgm:pt modelId="{46371680-40B3-46EB-A318-7E45391040F8}" type="pres">
      <dgm:prSet presAssocID="{56C88E76-8626-4E2B-810D-875720940A8C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E4B1EEC-FA4F-4C4F-8F86-C97CFFE9DCDE}" type="pres">
      <dgm:prSet presAssocID="{F94B3F7A-994E-4D79-A1E8-72B2FAF2700B}" presName="sibTrans" presStyleLbl="sibTrans2D1" presStyleIdx="0" presStyleCnt="0"/>
      <dgm:spPr/>
    </dgm:pt>
    <dgm:pt modelId="{DA637080-1A45-4E49-BCAA-C5E89A2B8D0F}" type="pres">
      <dgm:prSet presAssocID="{A69346F0-0D86-4F20-8D0E-141117962162}" presName="compNode" presStyleCnt="0"/>
      <dgm:spPr/>
    </dgm:pt>
    <dgm:pt modelId="{5E4339D4-0396-4051-8E05-ED82E10082CB}" type="pres">
      <dgm:prSet presAssocID="{A69346F0-0D86-4F20-8D0E-141117962162}" presName="bkgdShape" presStyleLbl="node1" presStyleIdx="4" presStyleCnt="5" custLinFactNeighborX="-658" custLinFactNeighborY="266"/>
      <dgm:spPr/>
    </dgm:pt>
    <dgm:pt modelId="{B00EFCE9-D179-4BFC-9516-87B372D60B6A}" type="pres">
      <dgm:prSet presAssocID="{A69346F0-0D86-4F20-8D0E-141117962162}" presName="nodeTx" presStyleLbl="node1" presStyleIdx="4" presStyleCnt="5">
        <dgm:presLayoutVars>
          <dgm:bulletEnabled val="1"/>
        </dgm:presLayoutVars>
      </dgm:prSet>
      <dgm:spPr/>
    </dgm:pt>
    <dgm:pt modelId="{8DC017A4-C1BC-4136-B507-CBF390E009C9}" type="pres">
      <dgm:prSet presAssocID="{A69346F0-0D86-4F20-8D0E-141117962162}" presName="invisiNode" presStyleLbl="node1" presStyleIdx="4" presStyleCnt="5"/>
      <dgm:spPr/>
    </dgm:pt>
    <dgm:pt modelId="{2697D77F-65F8-491A-8E7F-02E6F5638ED4}" type="pres">
      <dgm:prSet presAssocID="{A69346F0-0D86-4F20-8D0E-141117962162}" presName="imagNode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</dgm:ptLst>
  <dgm:cxnLst>
    <dgm:cxn modelId="{31FAFA08-F77E-4BC2-9B78-42FAB34D27D8}" type="presOf" srcId="{9C88E848-029C-4734-A9D1-373D703AADB9}" destId="{F19509CF-39FF-4B29-A662-09E5CCBE7C4B}" srcOrd="0" destOrd="0" presId="urn:microsoft.com/office/officeart/2005/8/layout/hList7"/>
    <dgm:cxn modelId="{73034B16-EA83-48FE-B85D-00F73C2FE5DA}" type="presOf" srcId="{56C88E76-8626-4E2B-810D-875720940A8C}" destId="{BEC190A8-3305-4E21-AE60-7CA402FAD6CD}" srcOrd="0" destOrd="0" presId="urn:microsoft.com/office/officeart/2005/8/layout/hList7"/>
    <dgm:cxn modelId="{74C72717-4E38-4A87-B033-AE2300C6797F}" type="presOf" srcId="{725E52E7-5C6F-4068-ABDD-B34549237ECA}" destId="{81382354-5B0F-4B2F-9057-4EDCA7AC24D5}" srcOrd="1" destOrd="0" presId="urn:microsoft.com/office/officeart/2005/8/layout/hList7"/>
    <dgm:cxn modelId="{26227029-2D4A-42BE-9C89-19974D4ACE28}" srcId="{6065262A-AE01-443B-85CB-1BBBC86C6C14}" destId="{E53D7059-5EE8-41A6-8A95-4215C252C2D0}" srcOrd="0" destOrd="0" parTransId="{8753DF08-1C00-48AD-B888-D02CC5C697C1}" sibTransId="{9C88E848-029C-4734-A9D1-373D703AADB9}"/>
    <dgm:cxn modelId="{63F9472C-B2A3-4071-847B-1723342656FB}" type="presOf" srcId="{725E52E7-5C6F-4068-ABDD-B34549237ECA}" destId="{7C25B3B4-9AE4-40EB-AD0E-3397F072D246}" srcOrd="0" destOrd="0" presId="urn:microsoft.com/office/officeart/2005/8/layout/hList7"/>
    <dgm:cxn modelId="{7B98EA3B-3F25-47A8-8667-50A57CCB4848}" type="presOf" srcId="{E53D7059-5EE8-41A6-8A95-4215C252C2D0}" destId="{E225F903-5FF2-4BE2-B1D5-25238948F21B}" srcOrd="1" destOrd="0" presId="urn:microsoft.com/office/officeart/2005/8/layout/hList7"/>
    <dgm:cxn modelId="{A0077573-132A-4E31-8C90-0C3951915769}" type="presOf" srcId="{F3785C18-0E70-4BD7-BC9C-66004C9A07BF}" destId="{AC8AA2BE-49CF-49CC-947B-870404EC6DBE}" srcOrd="0" destOrd="0" presId="urn:microsoft.com/office/officeart/2005/8/layout/hList7"/>
    <dgm:cxn modelId="{39DCBF54-88BF-471D-AA28-CF246331BD0F}" type="presOf" srcId="{5E6111C6-AA2B-49AE-8F0F-76FCF5B1C605}" destId="{BCBF2780-26C6-4ADF-9F8B-08E692CDDF85}" srcOrd="0" destOrd="0" presId="urn:microsoft.com/office/officeart/2005/8/layout/hList7"/>
    <dgm:cxn modelId="{BFAD0878-AD7B-46F1-A4DA-22E2C8D8ABBA}" srcId="{6065262A-AE01-443B-85CB-1BBBC86C6C14}" destId="{A69346F0-0D86-4F20-8D0E-141117962162}" srcOrd="4" destOrd="0" parTransId="{EF68DFE2-759B-4E97-9322-D6FBEEE79E2D}" sibTransId="{E5611B0A-3BE0-4177-AF56-E015C59C24B4}"/>
    <dgm:cxn modelId="{7575E17D-0FF3-4949-9D16-3E9CDA035606}" srcId="{6065262A-AE01-443B-85CB-1BBBC86C6C14}" destId="{725E52E7-5C6F-4068-ABDD-B34549237ECA}" srcOrd="2" destOrd="0" parTransId="{64CCAA22-E364-46D8-A468-3620DBF9BC7D}" sibTransId="{F3785C18-0E70-4BD7-BC9C-66004C9A07BF}"/>
    <dgm:cxn modelId="{90659D80-6A19-41DA-8859-6988186D1F4C}" type="presOf" srcId="{A69346F0-0D86-4F20-8D0E-141117962162}" destId="{B00EFCE9-D179-4BFC-9516-87B372D60B6A}" srcOrd="1" destOrd="0" presId="urn:microsoft.com/office/officeart/2005/8/layout/hList7"/>
    <dgm:cxn modelId="{FA701486-54C4-4DA7-9700-08A77BFF7FA0}" type="presOf" srcId="{97213A87-94B0-49FF-95CF-34DDF6850842}" destId="{037C92E8-0C69-40D5-9AEB-8FF07E278FC0}" srcOrd="0" destOrd="0" presId="urn:microsoft.com/office/officeart/2005/8/layout/hList7"/>
    <dgm:cxn modelId="{995D238C-8ECD-420B-BE97-0292722170B6}" type="presOf" srcId="{56C88E76-8626-4E2B-810D-875720940A8C}" destId="{1A794D7E-B857-4EAE-BA62-4961082CF114}" srcOrd="1" destOrd="0" presId="urn:microsoft.com/office/officeart/2005/8/layout/hList7"/>
    <dgm:cxn modelId="{79BBABA7-9BCE-4265-8ED0-9C5285A82526}" srcId="{6065262A-AE01-443B-85CB-1BBBC86C6C14}" destId="{97213A87-94B0-49FF-95CF-34DDF6850842}" srcOrd="1" destOrd="0" parTransId="{0C11B7AD-695D-470F-8701-7A438B02190A}" sibTransId="{5E6111C6-AA2B-49AE-8F0F-76FCF5B1C605}"/>
    <dgm:cxn modelId="{45B85BB3-411B-4C2D-A8FE-07EE27CBD2F6}" type="presOf" srcId="{E53D7059-5EE8-41A6-8A95-4215C252C2D0}" destId="{BA04DF3A-3CE0-4229-8D43-066239D8E4A5}" srcOrd="0" destOrd="0" presId="urn:microsoft.com/office/officeart/2005/8/layout/hList7"/>
    <dgm:cxn modelId="{A1CCCED7-D0BD-41AB-B236-E43184B1556B}" type="presOf" srcId="{97213A87-94B0-49FF-95CF-34DDF6850842}" destId="{272FB541-9B08-40F2-916A-060903314129}" srcOrd="1" destOrd="0" presId="urn:microsoft.com/office/officeart/2005/8/layout/hList7"/>
    <dgm:cxn modelId="{FBBF71E7-8F27-41CD-BB39-21D5DB550DBE}" type="presOf" srcId="{F94B3F7A-994E-4D79-A1E8-72B2FAF2700B}" destId="{FE4B1EEC-FA4F-4C4F-8F86-C97CFFE9DCDE}" srcOrd="0" destOrd="0" presId="urn:microsoft.com/office/officeart/2005/8/layout/hList7"/>
    <dgm:cxn modelId="{E1DFA3EC-04E2-426E-9421-8341CEF79815}" type="presOf" srcId="{6065262A-AE01-443B-85CB-1BBBC86C6C14}" destId="{D7411B35-2487-4027-896B-1C447161888F}" srcOrd="0" destOrd="0" presId="urn:microsoft.com/office/officeart/2005/8/layout/hList7"/>
    <dgm:cxn modelId="{525708F0-A9AF-422F-9209-4F4F6112AAE8}" type="presOf" srcId="{A69346F0-0D86-4F20-8D0E-141117962162}" destId="{5E4339D4-0396-4051-8E05-ED82E10082CB}" srcOrd="0" destOrd="0" presId="urn:microsoft.com/office/officeart/2005/8/layout/hList7"/>
    <dgm:cxn modelId="{002D64F6-F29D-4E1D-A896-ECC389DC03ED}" srcId="{6065262A-AE01-443B-85CB-1BBBC86C6C14}" destId="{56C88E76-8626-4E2B-810D-875720940A8C}" srcOrd="3" destOrd="0" parTransId="{12ACBD8F-FBD4-4FB8-878C-FFB4EACDF1E4}" sibTransId="{F94B3F7A-994E-4D79-A1E8-72B2FAF2700B}"/>
    <dgm:cxn modelId="{9C321C13-E997-466A-8644-3230FD6835EB}" type="presParOf" srcId="{D7411B35-2487-4027-896B-1C447161888F}" destId="{338D25E4-36C8-4B87-BB87-52A0F375E2F2}" srcOrd="0" destOrd="0" presId="urn:microsoft.com/office/officeart/2005/8/layout/hList7"/>
    <dgm:cxn modelId="{A37471F7-19A4-41E7-97E9-A88E71C1F48F}" type="presParOf" srcId="{D7411B35-2487-4027-896B-1C447161888F}" destId="{D492F9F4-A936-48D0-BE98-CBA9E7C4E5CB}" srcOrd="1" destOrd="0" presId="urn:microsoft.com/office/officeart/2005/8/layout/hList7"/>
    <dgm:cxn modelId="{2EF8103A-9E2E-4470-8477-48C08F6EB427}" type="presParOf" srcId="{D492F9F4-A936-48D0-BE98-CBA9E7C4E5CB}" destId="{8F68B638-25D5-4012-9A6F-306CED93BE76}" srcOrd="0" destOrd="0" presId="urn:microsoft.com/office/officeart/2005/8/layout/hList7"/>
    <dgm:cxn modelId="{EFF11167-C700-46E9-B75C-1861AF79E56A}" type="presParOf" srcId="{8F68B638-25D5-4012-9A6F-306CED93BE76}" destId="{BA04DF3A-3CE0-4229-8D43-066239D8E4A5}" srcOrd="0" destOrd="0" presId="urn:microsoft.com/office/officeart/2005/8/layout/hList7"/>
    <dgm:cxn modelId="{4967488F-6FED-4028-8084-6D24B85B2506}" type="presParOf" srcId="{8F68B638-25D5-4012-9A6F-306CED93BE76}" destId="{E225F903-5FF2-4BE2-B1D5-25238948F21B}" srcOrd="1" destOrd="0" presId="urn:microsoft.com/office/officeart/2005/8/layout/hList7"/>
    <dgm:cxn modelId="{59DCFDB0-3B80-42D9-A0A3-40CBE4CF4A12}" type="presParOf" srcId="{8F68B638-25D5-4012-9A6F-306CED93BE76}" destId="{473C5AD5-D04F-4A5F-8A66-C9804FBC218C}" srcOrd="2" destOrd="0" presId="urn:microsoft.com/office/officeart/2005/8/layout/hList7"/>
    <dgm:cxn modelId="{D0D881E1-A1D6-42F3-9C3C-B334A6E4B99D}" type="presParOf" srcId="{8F68B638-25D5-4012-9A6F-306CED93BE76}" destId="{2E3A4DC7-6CC2-4E6A-88DE-6049913AD2F0}" srcOrd="3" destOrd="0" presId="urn:microsoft.com/office/officeart/2005/8/layout/hList7"/>
    <dgm:cxn modelId="{A2BCE390-E46B-4824-AF6A-450E52FD9C42}" type="presParOf" srcId="{D492F9F4-A936-48D0-BE98-CBA9E7C4E5CB}" destId="{F19509CF-39FF-4B29-A662-09E5CCBE7C4B}" srcOrd="1" destOrd="0" presId="urn:microsoft.com/office/officeart/2005/8/layout/hList7"/>
    <dgm:cxn modelId="{27C6DBDD-4DF9-45C5-BB66-263C41109B12}" type="presParOf" srcId="{D492F9F4-A936-48D0-BE98-CBA9E7C4E5CB}" destId="{12FFCB6F-B05E-4C7E-BF95-11C7EA392D8A}" srcOrd="2" destOrd="0" presId="urn:microsoft.com/office/officeart/2005/8/layout/hList7"/>
    <dgm:cxn modelId="{B37DC8E3-772B-40FE-9F0E-276AAB985C52}" type="presParOf" srcId="{12FFCB6F-B05E-4C7E-BF95-11C7EA392D8A}" destId="{037C92E8-0C69-40D5-9AEB-8FF07E278FC0}" srcOrd="0" destOrd="0" presId="urn:microsoft.com/office/officeart/2005/8/layout/hList7"/>
    <dgm:cxn modelId="{66B40906-5150-4752-8C18-C24B4E00CBD2}" type="presParOf" srcId="{12FFCB6F-B05E-4C7E-BF95-11C7EA392D8A}" destId="{272FB541-9B08-40F2-916A-060903314129}" srcOrd="1" destOrd="0" presId="urn:microsoft.com/office/officeart/2005/8/layout/hList7"/>
    <dgm:cxn modelId="{64FB56D2-0F7E-4D20-A4D8-2D648DDEBB41}" type="presParOf" srcId="{12FFCB6F-B05E-4C7E-BF95-11C7EA392D8A}" destId="{A0431E26-33C3-4337-A562-53C83C540A41}" srcOrd="2" destOrd="0" presId="urn:microsoft.com/office/officeart/2005/8/layout/hList7"/>
    <dgm:cxn modelId="{69AB96D1-0728-4CEF-ABDC-6BFFC4F0A752}" type="presParOf" srcId="{12FFCB6F-B05E-4C7E-BF95-11C7EA392D8A}" destId="{14BF1B18-1D13-4F6E-B92C-665B89419DFD}" srcOrd="3" destOrd="0" presId="urn:microsoft.com/office/officeart/2005/8/layout/hList7"/>
    <dgm:cxn modelId="{D07BE71F-2F90-4C0C-B8A2-D841867DB29C}" type="presParOf" srcId="{D492F9F4-A936-48D0-BE98-CBA9E7C4E5CB}" destId="{BCBF2780-26C6-4ADF-9F8B-08E692CDDF85}" srcOrd="3" destOrd="0" presId="urn:microsoft.com/office/officeart/2005/8/layout/hList7"/>
    <dgm:cxn modelId="{52217086-C068-42CA-B06B-42A862EE4CF1}" type="presParOf" srcId="{D492F9F4-A936-48D0-BE98-CBA9E7C4E5CB}" destId="{21267FD2-E8AA-47D5-8468-C40A2E5ECD55}" srcOrd="4" destOrd="0" presId="urn:microsoft.com/office/officeart/2005/8/layout/hList7"/>
    <dgm:cxn modelId="{9A20466F-9D22-4CF1-99C9-52CAF0B28F8A}" type="presParOf" srcId="{21267FD2-E8AA-47D5-8468-C40A2E5ECD55}" destId="{7C25B3B4-9AE4-40EB-AD0E-3397F072D246}" srcOrd="0" destOrd="0" presId="urn:microsoft.com/office/officeart/2005/8/layout/hList7"/>
    <dgm:cxn modelId="{15FB42E1-E950-4829-B085-8AB9B9C3A9CE}" type="presParOf" srcId="{21267FD2-E8AA-47D5-8468-C40A2E5ECD55}" destId="{81382354-5B0F-4B2F-9057-4EDCA7AC24D5}" srcOrd="1" destOrd="0" presId="urn:microsoft.com/office/officeart/2005/8/layout/hList7"/>
    <dgm:cxn modelId="{C22D6D52-77F8-4E02-B5E0-2CAE8E9C82C2}" type="presParOf" srcId="{21267FD2-E8AA-47D5-8468-C40A2E5ECD55}" destId="{F1700960-9FBE-42BF-98AC-F2CFA05DA747}" srcOrd="2" destOrd="0" presId="urn:microsoft.com/office/officeart/2005/8/layout/hList7"/>
    <dgm:cxn modelId="{53DA2F53-0D6D-4A86-93CA-DB72CB432602}" type="presParOf" srcId="{21267FD2-E8AA-47D5-8468-C40A2E5ECD55}" destId="{D3FFD05D-EC3A-41FE-A956-206EBB9C5070}" srcOrd="3" destOrd="0" presId="urn:microsoft.com/office/officeart/2005/8/layout/hList7"/>
    <dgm:cxn modelId="{D25AF87D-14AD-4313-AB48-08914A46016F}" type="presParOf" srcId="{D492F9F4-A936-48D0-BE98-CBA9E7C4E5CB}" destId="{AC8AA2BE-49CF-49CC-947B-870404EC6DBE}" srcOrd="5" destOrd="0" presId="urn:microsoft.com/office/officeart/2005/8/layout/hList7"/>
    <dgm:cxn modelId="{FCDC34B2-4C7F-4A08-88A0-94A401DA981B}" type="presParOf" srcId="{D492F9F4-A936-48D0-BE98-CBA9E7C4E5CB}" destId="{70B58E94-CCB5-4C96-9C1D-42983AB4A443}" srcOrd="6" destOrd="0" presId="urn:microsoft.com/office/officeart/2005/8/layout/hList7"/>
    <dgm:cxn modelId="{7BE88C96-1EF2-46FC-B533-E83EB4EB1FC8}" type="presParOf" srcId="{70B58E94-CCB5-4C96-9C1D-42983AB4A443}" destId="{BEC190A8-3305-4E21-AE60-7CA402FAD6CD}" srcOrd="0" destOrd="0" presId="urn:microsoft.com/office/officeart/2005/8/layout/hList7"/>
    <dgm:cxn modelId="{85EF8F0F-7032-4F75-B374-FA1406B2A597}" type="presParOf" srcId="{70B58E94-CCB5-4C96-9C1D-42983AB4A443}" destId="{1A794D7E-B857-4EAE-BA62-4961082CF114}" srcOrd="1" destOrd="0" presId="urn:microsoft.com/office/officeart/2005/8/layout/hList7"/>
    <dgm:cxn modelId="{687F8CE8-50A9-4570-AD1D-BAAF531D85C7}" type="presParOf" srcId="{70B58E94-CCB5-4C96-9C1D-42983AB4A443}" destId="{83E358AE-5397-447F-974A-086C5AD5F759}" srcOrd="2" destOrd="0" presId="urn:microsoft.com/office/officeart/2005/8/layout/hList7"/>
    <dgm:cxn modelId="{1C3AB801-4A56-4BA4-B6F6-29AA6A82EDFD}" type="presParOf" srcId="{70B58E94-CCB5-4C96-9C1D-42983AB4A443}" destId="{46371680-40B3-46EB-A318-7E45391040F8}" srcOrd="3" destOrd="0" presId="urn:microsoft.com/office/officeart/2005/8/layout/hList7"/>
    <dgm:cxn modelId="{C3208EAA-2CAD-4856-804C-33473EEA9840}" type="presParOf" srcId="{D492F9F4-A936-48D0-BE98-CBA9E7C4E5CB}" destId="{FE4B1EEC-FA4F-4C4F-8F86-C97CFFE9DCDE}" srcOrd="7" destOrd="0" presId="urn:microsoft.com/office/officeart/2005/8/layout/hList7"/>
    <dgm:cxn modelId="{2FABEE7B-E750-499D-AE72-19E118AA454E}" type="presParOf" srcId="{D492F9F4-A936-48D0-BE98-CBA9E7C4E5CB}" destId="{DA637080-1A45-4E49-BCAA-C5E89A2B8D0F}" srcOrd="8" destOrd="0" presId="urn:microsoft.com/office/officeart/2005/8/layout/hList7"/>
    <dgm:cxn modelId="{669742FE-E8FF-4FC4-99B7-B347B6D48EF3}" type="presParOf" srcId="{DA637080-1A45-4E49-BCAA-C5E89A2B8D0F}" destId="{5E4339D4-0396-4051-8E05-ED82E10082CB}" srcOrd="0" destOrd="0" presId="urn:microsoft.com/office/officeart/2005/8/layout/hList7"/>
    <dgm:cxn modelId="{79D1DB37-380D-4092-89E4-526B8FBD5470}" type="presParOf" srcId="{DA637080-1A45-4E49-BCAA-C5E89A2B8D0F}" destId="{B00EFCE9-D179-4BFC-9516-87B372D60B6A}" srcOrd="1" destOrd="0" presId="urn:microsoft.com/office/officeart/2005/8/layout/hList7"/>
    <dgm:cxn modelId="{28C18E4D-AAEC-40F5-910C-041467520C85}" type="presParOf" srcId="{DA637080-1A45-4E49-BCAA-C5E89A2B8D0F}" destId="{8DC017A4-C1BC-4136-B507-CBF390E009C9}" srcOrd="2" destOrd="0" presId="urn:microsoft.com/office/officeart/2005/8/layout/hList7"/>
    <dgm:cxn modelId="{91AB0CEC-86C4-4A08-A25B-9FB5AEF9FF4B}" type="presParOf" srcId="{DA637080-1A45-4E49-BCAA-C5E89A2B8D0F}" destId="{2697D77F-65F8-491A-8E7F-02E6F5638ED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533502-D9EA-472A-93F3-7551EAD72754}" type="doc">
      <dgm:prSet loTypeId="urn:microsoft.com/office/officeart/2005/8/layout/hierarchy1" loCatId="hierarchy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8D4FF1E-876E-48BF-BF17-3366312507CC}">
      <dgm:prSet phldrT="[Text]"/>
      <dgm:spPr/>
      <dgm:t>
        <a:bodyPr/>
        <a:lstStyle/>
        <a:p>
          <a:r>
            <a:rPr lang="en-IN" dirty="0"/>
            <a:t>Position</a:t>
          </a:r>
        </a:p>
      </dgm:t>
    </dgm:pt>
    <dgm:pt modelId="{40CD41F5-4AA4-4D80-8404-00D860949BBC}" type="parTrans" cxnId="{ACF2966F-3266-40B2-B19C-8CA35B2D1F25}">
      <dgm:prSet/>
      <dgm:spPr/>
      <dgm:t>
        <a:bodyPr/>
        <a:lstStyle/>
        <a:p>
          <a:endParaRPr lang="en-IN"/>
        </a:p>
      </dgm:t>
    </dgm:pt>
    <dgm:pt modelId="{455AA966-CA3A-4427-B38A-8472BD477E3D}" type="sibTrans" cxnId="{ACF2966F-3266-40B2-B19C-8CA35B2D1F25}">
      <dgm:prSet/>
      <dgm:spPr/>
      <dgm:t>
        <a:bodyPr/>
        <a:lstStyle/>
        <a:p>
          <a:endParaRPr lang="en-IN"/>
        </a:p>
      </dgm:t>
    </dgm:pt>
    <dgm:pt modelId="{50FBCD3D-027D-40C2-A79D-865E08DBF519}">
      <dgm:prSet phldrT="[Text]"/>
      <dgm:spPr/>
      <dgm:t>
        <a:bodyPr/>
        <a:lstStyle/>
        <a:p>
          <a:r>
            <a:rPr lang="en-IN" dirty="0"/>
            <a:t>Center</a:t>
          </a:r>
        </a:p>
      </dgm:t>
    </dgm:pt>
    <dgm:pt modelId="{A118E33C-54D2-47CA-9D46-CA38EAC7261A}" type="parTrans" cxnId="{09CFC259-0E40-4827-A45E-5AF0A65514EF}">
      <dgm:prSet/>
      <dgm:spPr>
        <a:ln w="60325" cap="flat" cmpd="sng"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3FD9ECC3-F7F0-40A2-A114-1FE5799ADC17}" type="sibTrans" cxnId="{09CFC259-0E40-4827-A45E-5AF0A65514EF}">
      <dgm:prSet/>
      <dgm:spPr/>
      <dgm:t>
        <a:bodyPr/>
        <a:lstStyle/>
        <a:p>
          <a:endParaRPr lang="en-IN"/>
        </a:p>
      </dgm:t>
    </dgm:pt>
    <dgm:pt modelId="{9E8FAB54-387B-4CC5-91F9-5D5D67A85692}">
      <dgm:prSet phldrT="[Text]"/>
      <dgm:spPr/>
      <dgm:t>
        <a:bodyPr/>
        <a:lstStyle/>
        <a:p>
          <a:r>
            <a:rPr lang="en-IN" dirty="0"/>
            <a:t>Forward</a:t>
          </a:r>
        </a:p>
      </dgm:t>
    </dgm:pt>
    <dgm:pt modelId="{2869790C-7863-45D5-9560-200BE7F9FFD7}" type="parTrans" cxnId="{0F162F23-0104-4600-B0ED-E51B26B5F77B}">
      <dgm:prSet/>
      <dgm:spPr>
        <a:ln w="60325"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061032D7-3B87-43C5-811A-F35FBFFD4C7B}" type="sibTrans" cxnId="{0F162F23-0104-4600-B0ED-E51B26B5F77B}">
      <dgm:prSet/>
      <dgm:spPr/>
      <dgm:t>
        <a:bodyPr/>
        <a:lstStyle/>
        <a:p>
          <a:endParaRPr lang="en-IN"/>
        </a:p>
      </dgm:t>
    </dgm:pt>
    <dgm:pt modelId="{9408F081-6190-4CAB-841C-34F18EFEAF0B}">
      <dgm:prSet phldrT="[Text]"/>
      <dgm:spPr/>
      <dgm:t>
        <a:bodyPr/>
        <a:lstStyle/>
        <a:p>
          <a:r>
            <a:rPr lang="en-IN" dirty="0"/>
            <a:t>Guard</a:t>
          </a:r>
        </a:p>
      </dgm:t>
    </dgm:pt>
    <dgm:pt modelId="{7FF75C88-353C-457F-B8B4-BB3D6B36312D}" type="parTrans" cxnId="{A6CF3742-0C71-4917-9BA6-91606887539C}">
      <dgm:prSet/>
      <dgm:spPr>
        <a:ln w="60325">
          <a:solidFill>
            <a:schemeClr val="tx1"/>
          </a:solidFill>
        </a:ln>
      </dgm:spPr>
      <dgm:t>
        <a:bodyPr/>
        <a:lstStyle/>
        <a:p>
          <a:endParaRPr lang="en-IN"/>
        </a:p>
      </dgm:t>
    </dgm:pt>
    <dgm:pt modelId="{1FE8199B-6682-4581-B3B6-035F4B076114}" type="sibTrans" cxnId="{A6CF3742-0C71-4917-9BA6-91606887539C}">
      <dgm:prSet/>
      <dgm:spPr/>
      <dgm:t>
        <a:bodyPr/>
        <a:lstStyle/>
        <a:p>
          <a:endParaRPr lang="en-IN"/>
        </a:p>
      </dgm:t>
    </dgm:pt>
    <dgm:pt modelId="{5147E6D5-3001-4C1D-9585-707B3B40B6E1}" type="pres">
      <dgm:prSet presAssocID="{4D533502-D9EA-472A-93F3-7551EAD7275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E6BBC8-2829-4FCF-B29D-2700A1BE9E37}" type="pres">
      <dgm:prSet presAssocID="{B8D4FF1E-876E-48BF-BF17-3366312507CC}" presName="hierRoot1" presStyleCnt="0"/>
      <dgm:spPr/>
    </dgm:pt>
    <dgm:pt modelId="{266E1738-B835-4ECD-972C-83A0B0ADEF35}" type="pres">
      <dgm:prSet presAssocID="{B8D4FF1E-876E-48BF-BF17-3366312507CC}" presName="composite" presStyleCnt="0"/>
      <dgm:spPr/>
    </dgm:pt>
    <dgm:pt modelId="{5A363ED9-27B5-427C-8C54-9E36EAD31FBC}" type="pres">
      <dgm:prSet presAssocID="{B8D4FF1E-876E-48BF-BF17-3366312507CC}" presName="background" presStyleLbl="node0" presStyleIdx="0" presStyleCnt="1"/>
      <dgm:spPr/>
    </dgm:pt>
    <dgm:pt modelId="{2BD89FF2-F7F9-4D68-A448-C3351D0A5B70}" type="pres">
      <dgm:prSet presAssocID="{B8D4FF1E-876E-48BF-BF17-3366312507CC}" presName="text" presStyleLbl="fgAcc0" presStyleIdx="0" presStyleCnt="1">
        <dgm:presLayoutVars>
          <dgm:chPref val="3"/>
        </dgm:presLayoutVars>
      </dgm:prSet>
      <dgm:spPr/>
    </dgm:pt>
    <dgm:pt modelId="{6B0C110D-50F2-4F2D-A73D-4C496C77D393}" type="pres">
      <dgm:prSet presAssocID="{B8D4FF1E-876E-48BF-BF17-3366312507CC}" presName="hierChild2" presStyleCnt="0"/>
      <dgm:spPr/>
    </dgm:pt>
    <dgm:pt modelId="{316FE265-3711-4DE5-8ADD-7C1553F8D2E1}" type="pres">
      <dgm:prSet presAssocID="{A118E33C-54D2-47CA-9D46-CA38EAC7261A}" presName="Name10" presStyleLbl="parChTrans1D2" presStyleIdx="0" presStyleCnt="3"/>
      <dgm:spPr/>
    </dgm:pt>
    <dgm:pt modelId="{2AE902D9-76EC-483B-933B-D04375863F79}" type="pres">
      <dgm:prSet presAssocID="{50FBCD3D-027D-40C2-A79D-865E08DBF519}" presName="hierRoot2" presStyleCnt="0"/>
      <dgm:spPr/>
    </dgm:pt>
    <dgm:pt modelId="{687B6450-C8AE-49DF-B06D-DB1EA9551B39}" type="pres">
      <dgm:prSet presAssocID="{50FBCD3D-027D-40C2-A79D-865E08DBF519}" presName="composite2" presStyleCnt="0"/>
      <dgm:spPr/>
    </dgm:pt>
    <dgm:pt modelId="{EC14EC35-A7AA-45D5-BE67-34A9584F6772}" type="pres">
      <dgm:prSet presAssocID="{50FBCD3D-027D-40C2-A79D-865E08DBF519}" presName="background2" presStyleLbl="node2" presStyleIdx="0" presStyleCnt="3"/>
      <dgm:spPr/>
    </dgm:pt>
    <dgm:pt modelId="{21C0AD50-885F-4810-975F-D51EF7BC00DA}" type="pres">
      <dgm:prSet presAssocID="{50FBCD3D-027D-40C2-A79D-865E08DBF519}" presName="text2" presStyleLbl="fgAcc2" presStyleIdx="0" presStyleCnt="3">
        <dgm:presLayoutVars>
          <dgm:chPref val="3"/>
        </dgm:presLayoutVars>
      </dgm:prSet>
      <dgm:spPr/>
    </dgm:pt>
    <dgm:pt modelId="{D4D1506A-1A41-4A5A-A9D8-B1FABFE769E9}" type="pres">
      <dgm:prSet presAssocID="{50FBCD3D-027D-40C2-A79D-865E08DBF519}" presName="hierChild3" presStyleCnt="0"/>
      <dgm:spPr/>
    </dgm:pt>
    <dgm:pt modelId="{B3BC35E7-7CF3-411B-8F6B-2EFEF3A65022}" type="pres">
      <dgm:prSet presAssocID="{2869790C-7863-45D5-9560-200BE7F9FFD7}" presName="Name10" presStyleLbl="parChTrans1D2" presStyleIdx="1" presStyleCnt="3"/>
      <dgm:spPr/>
    </dgm:pt>
    <dgm:pt modelId="{0D2C9AD6-69E9-4E21-8816-93EDE79798E1}" type="pres">
      <dgm:prSet presAssocID="{9E8FAB54-387B-4CC5-91F9-5D5D67A85692}" presName="hierRoot2" presStyleCnt="0"/>
      <dgm:spPr/>
    </dgm:pt>
    <dgm:pt modelId="{84EB90BD-DC4C-4A63-AD7B-EACDE5098940}" type="pres">
      <dgm:prSet presAssocID="{9E8FAB54-387B-4CC5-91F9-5D5D67A85692}" presName="composite2" presStyleCnt="0"/>
      <dgm:spPr/>
    </dgm:pt>
    <dgm:pt modelId="{3D84A19F-8C86-45D6-BAA9-57458914133B}" type="pres">
      <dgm:prSet presAssocID="{9E8FAB54-387B-4CC5-91F9-5D5D67A85692}" presName="background2" presStyleLbl="node2" presStyleIdx="1" presStyleCnt="3"/>
      <dgm:spPr/>
    </dgm:pt>
    <dgm:pt modelId="{2F1B9B7D-8EEF-4CE8-8300-5099AD1F4CE6}" type="pres">
      <dgm:prSet presAssocID="{9E8FAB54-387B-4CC5-91F9-5D5D67A85692}" presName="text2" presStyleLbl="fgAcc2" presStyleIdx="1" presStyleCnt="3">
        <dgm:presLayoutVars>
          <dgm:chPref val="3"/>
        </dgm:presLayoutVars>
      </dgm:prSet>
      <dgm:spPr/>
    </dgm:pt>
    <dgm:pt modelId="{AD48E8D0-4825-4F64-B51E-47F2C888C0AF}" type="pres">
      <dgm:prSet presAssocID="{9E8FAB54-387B-4CC5-91F9-5D5D67A85692}" presName="hierChild3" presStyleCnt="0"/>
      <dgm:spPr/>
    </dgm:pt>
    <dgm:pt modelId="{FC9C0C06-F875-48D4-BED8-14DC8BF4ADF5}" type="pres">
      <dgm:prSet presAssocID="{7FF75C88-353C-457F-B8B4-BB3D6B36312D}" presName="Name10" presStyleLbl="parChTrans1D2" presStyleIdx="2" presStyleCnt="3"/>
      <dgm:spPr/>
    </dgm:pt>
    <dgm:pt modelId="{B81BEA01-9E96-4A05-807A-5E234221FFB7}" type="pres">
      <dgm:prSet presAssocID="{9408F081-6190-4CAB-841C-34F18EFEAF0B}" presName="hierRoot2" presStyleCnt="0"/>
      <dgm:spPr/>
    </dgm:pt>
    <dgm:pt modelId="{AF8E519B-0888-43EC-86D6-8A42CBE45805}" type="pres">
      <dgm:prSet presAssocID="{9408F081-6190-4CAB-841C-34F18EFEAF0B}" presName="composite2" presStyleCnt="0"/>
      <dgm:spPr/>
    </dgm:pt>
    <dgm:pt modelId="{471A413E-DBC4-4DBE-A22D-247A64BB6D6B}" type="pres">
      <dgm:prSet presAssocID="{9408F081-6190-4CAB-841C-34F18EFEAF0B}" presName="background2" presStyleLbl="node2" presStyleIdx="2" presStyleCnt="3"/>
      <dgm:spPr/>
    </dgm:pt>
    <dgm:pt modelId="{D2CE2526-6AE2-4BC0-8C8B-B73757AAF678}" type="pres">
      <dgm:prSet presAssocID="{9408F081-6190-4CAB-841C-34F18EFEAF0B}" presName="text2" presStyleLbl="fgAcc2" presStyleIdx="2" presStyleCnt="3">
        <dgm:presLayoutVars>
          <dgm:chPref val="3"/>
        </dgm:presLayoutVars>
      </dgm:prSet>
      <dgm:spPr/>
    </dgm:pt>
    <dgm:pt modelId="{8D1193CE-666F-492D-BDAB-8E7DBA5C0D00}" type="pres">
      <dgm:prSet presAssocID="{9408F081-6190-4CAB-841C-34F18EFEAF0B}" presName="hierChild3" presStyleCnt="0"/>
      <dgm:spPr/>
    </dgm:pt>
  </dgm:ptLst>
  <dgm:cxnLst>
    <dgm:cxn modelId="{0F162F23-0104-4600-B0ED-E51B26B5F77B}" srcId="{B8D4FF1E-876E-48BF-BF17-3366312507CC}" destId="{9E8FAB54-387B-4CC5-91F9-5D5D67A85692}" srcOrd="1" destOrd="0" parTransId="{2869790C-7863-45D5-9560-200BE7F9FFD7}" sibTransId="{061032D7-3B87-43C5-811A-F35FBFFD4C7B}"/>
    <dgm:cxn modelId="{A4EBBE2D-867C-4CB9-8C28-54C22AFEAF2E}" type="presOf" srcId="{7FF75C88-353C-457F-B8B4-BB3D6B36312D}" destId="{FC9C0C06-F875-48D4-BED8-14DC8BF4ADF5}" srcOrd="0" destOrd="0" presId="urn:microsoft.com/office/officeart/2005/8/layout/hierarchy1"/>
    <dgm:cxn modelId="{BA712937-3C3E-4BA3-B3DC-6D93AFEF8374}" type="presOf" srcId="{9408F081-6190-4CAB-841C-34F18EFEAF0B}" destId="{D2CE2526-6AE2-4BC0-8C8B-B73757AAF678}" srcOrd="0" destOrd="0" presId="urn:microsoft.com/office/officeart/2005/8/layout/hierarchy1"/>
    <dgm:cxn modelId="{A6CF3742-0C71-4917-9BA6-91606887539C}" srcId="{B8D4FF1E-876E-48BF-BF17-3366312507CC}" destId="{9408F081-6190-4CAB-841C-34F18EFEAF0B}" srcOrd="2" destOrd="0" parTransId="{7FF75C88-353C-457F-B8B4-BB3D6B36312D}" sibTransId="{1FE8199B-6682-4581-B3B6-035F4B076114}"/>
    <dgm:cxn modelId="{F6B67B62-4DE8-4D04-9C22-C1CDABC294FB}" type="presOf" srcId="{A118E33C-54D2-47CA-9D46-CA38EAC7261A}" destId="{316FE265-3711-4DE5-8ADD-7C1553F8D2E1}" srcOrd="0" destOrd="0" presId="urn:microsoft.com/office/officeart/2005/8/layout/hierarchy1"/>
    <dgm:cxn modelId="{ACF2966F-3266-40B2-B19C-8CA35B2D1F25}" srcId="{4D533502-D9EA-472A-93F3-7551EAD72754}" destId="{B8D4FF1E-876E-48BF-BF17-3366312507CC}" srcOrd="0" destOrd="0" parTransId="{40CD41F5-4AA4-4D80-8404-00D860949BBC}" sibTransId="{455AA966-CA3A-4427-B38A-8472BD477E3D}"/>
    <dgm:cxn modelId="{87000451-75E2-421D-AD76-883B5CC32DF3}" type="presOf" srcId="{4D533502-D9EA-472A-93F3-7551EAD72754}" destId="{5147E6D5-3001-4C1D-9585-707B3B40B6E1}" srcOrd="0" destOrd="0" presId="urn:microsoft.com/office/officeart/2005/8/layout/hierarchy1"/>
    <dgm:cxn modelId="{09CFC259-0E40-4827-A45E-5AF0A65514EF}" srcId="{B8D4FF1E-876E-48BF-BF17-3366312507CC}" destId="{50FBCD3D-027D-40C2-A79D-865E08DBF519}" srcOrd="0" destOrd="0" parTransId="{A118E33C-54D2-47CA-9D46-CA38EAC7261A}" sibTransId="{3FD9ECC3-F7F0-40A2-A114-1FE5799ADC17}"/>
    <dgm:cxn modelId="{9A974980-2A0A-48F5-B1EE-52049ECFCE9A}" type="presOf" srcId="{B8D4FF1E-876E-48BF-BF17-3366312507CC}" destId="{2BD89FF2-F7F9-4D68-A448-C3351D0A5B70}" srcOrd="0" destOrd="0" presId="urn:microsoft.com/office/officeart/2005/8/layout/hierarchy1"/>
    <dgm:cxn modelId="{A498718E-4878-4731-ABD9-FC1520B17083}" type="presOf" srcId="{50FBCD3D-027D-40C2-A79D-865E08DBF519}" destId="{21C0AD50-885F-4810-975F-D51EF7BC00DA}" srcOrd="0" destOrd="0" presId="urn:microsoft.com/office/officeart/2005/8/layout/hierarchy1"/>
    <dgm:cxn modelId="{A29CD2A4-D7FE-4AA1-86EF-F01901B6CAF6}" type="presOf" srcId="{9E8FAB54-387B-4CC5-91F9-5D5D67A85692}" destId="{2F1B9B7D-8EEF-4CE8-8300-5099AD1F4CE6}" srcOrd="0" destOrd="0" presId="urn:microsoft.com/office/officeart/2005/8/layout/hierarchy1"/>
    <dgm:cxn modelId="{2AC003CC-6A04-4EDF-B16B-12B2CB681BE0}" type="presOf" srcId="{2869790C-7863-45D5-9560-200BE7F9FFD7}" destId="{B3BC35E7-7CF3-411B-8F6B-2EFEF3A65022}" srcOrd="0" destOrd="0" presId="urn:microsoft.com/office/officeart/2005/8/layout/hierarchy1"/>
    <dgm:cxn modelId="{34AFBEB0-E56C-439F-A57F-92BB6AC9B12C}" type="presParOf" srcId="{5147E6D5-3001-4C1D-9585-707B3B40B6E1}" destId="{52E6BBC8-2829-4FCF-B29D-2700A1BE9E37}" srcOrd="0" destOrd="0" presId="urn:microsoft.com/office/officeart/2005/8/layout/hierarchy1"/>
    <dgm:cxn modelId="{0489B67C-5CF0-47E4-86DD-1E8193C18178}" type="presParOf" srcId="{52E6BBC8-2829-4FCF-B29D-2700A1BE9E37}" destId="{266E1738-B835-4ECD-972C-83A0B0ADEF35}" srcOrd="0" destOrd="0" presId="urn:microsoft.com/office/officeart/2005/8/layout/hierarchy1"/>
    <dgm:cxn modelId="{65328840-330C-40A5-BD12-33E558BEB330}" type="presParOf" srcId="{266E1738-B835-4ECD-972C-83A0B0ADEF35}" destId="{5A363ED9-27B5-427C-8C54-9E36EAD31FBC}" srcOrd="0" destOrd="0" presId="urn:microsoft.com/office/officeart/2005/8/layout/hierarchy1"/>
    <dgm:cxn modelId="{0E06B689-3A7C-456D-A2B8-FD00A69EAC2C}" type="presParOf" srcId="{266E1738-B835-4ECD-972C-83A0B0ADEF35}" destId="{2BD89FF2-F7F9-4D68-A448-C3351D0A5B70}" srcOrd="1" destOrd="0" presId="urn:microsoft.com/office/officeart/2005/8/layout/hierarchy1"/>
    <dgm:cxn modelId="{D49CA413-2AE2-4C59-8B51-32B55D3A1F78}" type="presParOf" srcId="{52E6BBC8-2829-4FCF-B29D-2700A1BE9E37}" destId="{6B0C110D-50F2-4F2D-A73D-4C496C77D393}" srcOrd="1" destOrd="0" presId="urn:microsoft.com/office/officeart/2005/8/layout/hierarchy1"/>
    <dgm:cxn modelId="{F0E77146-CD61-47B4-8BE4-778615EEE1E1}" type="presParOf" srcId="{6B0C110D-50F2-4F2D-A73D-4C496C77D393}" destId="{316FE265-3711-4DE5-8ADD-7C1553F8D2E1}" srcOrd="0" destOrd="0" presId="urn:microsoft.com/office/officeart/2005/8/layout/hierarchy1"/>
    <dgm:cxn modelId="{CFCFCDE6-E502-4C1A-9432-A52CE60C7171}" type="presParOf" srcId="{6B0C110D-50F2-4F2D-A73D-4C496C77D393}" destId="{2AE902D9-76EC-483B-933B-D04375863F79}" srcOrd="1" destOrd="0" presId="urn:microsoft.com/office/officeart/2005/8/layout/hierarchy1"/>
    <dgm:cxn modelId="{1C71B147-4094-4F4F-BD3D-1019596CCE29}" type="presParOf" srcId="{2AE902D9-76EC-483B-933B-D04375863F79}" destId="{687B6450-C8AE-49DF-B06D-DB1EA9551B39}" srcOrd="0" destOrd="0" presId="urn:microsoft.com/office/officeart/2005/8/layout/hierarchy1"/>
    <dgm:cxn modelId="{4AF18E9D-0A31-4E7C-8A61-DBEAEDFD0E72}" type="presParOf" srcId="{687B6450-C8AE-49DF-B06D-DB1EA9551B39}" destId="{EC14EC35-A7AA-45D5-BE67-34A9584F6772}" srcOrd="0" destOrd="0" presId="urn:microsoft.com/office/officeart/2005/8/layout/hierarchy1"/>
    <dgm:cxn modelId="{6A5C333F-FDE7-4F62-A6D4-098B35F68621}" type="presParOf" srcId="{687B6450-C8AE-49DF-B06D-DB1EA9551B39}" destId="{21C0AD50-885F-4810-975F-D51EF7BC00DA}" srcOrd="1" destOrd="0" presId="urn:microsoft.com/office/officeart/2005/8/layout/hierarchy1"/>
    <dgm:cxn modelId="{52CA3A88-19D7-44D0-8B62-556DEF0C2A37}" type="presParOf" srcId="{2AE902D9-76EC-483B-933B-D04375863F79}" destId="{D4D1506A-1A41-4A5A-A9D8-B1FABFE769E9}" srcOrd="1" destOrd="0" presId="urn:microsoft.com/office/officeart/2005/8/layout/hierarchy1"/>
    <dgm:cxn modelId="{4D943216-7BF3-4FC3-9B42-BDF3A0DBDC63}" type="presParOf" srcId="{6B0C110D-50F2-4F2D-A73D-4C496C77D393}" destId="{B3BC35E7-7CF3-411B-8F6B-2EFEF3A65022}" srcOrd="2" destOrd="0" presId="urn:microsoft.com/office/officeart/2005/8/layout/hierarchy1"/>
    <dgm:cxn modelId="{83052DC8-393E-4327-9C3F-DEB11DD22BF0}" type="presParOf" srcId="{6B0C110D-50F2-4F2D-A73D-4C496C77D393}" destId="{0D2C9AD6-69E9-4E21-8816-93EDE79798E1}" srcOrd="3" destOrd="0" presId="urn:microsoft.com/office/officeart/2005/8/layout/hierarchy1"/>
    <dgm:cxn modelId="{9191E615-02B8-41A0-BE06-2D8AAE6086CB}" type="presParOf" srcId="{0D2C9AD6-69E9-4E21-8816-93EDE79798E1}" destId="{84EB90BD-DC4C-4A63-AD7B-EACDE5098940}" srcOrd="0" destOrd="0" presId="urn:microsoft.com/office/officeart/2005/8/layout/hierarchy1"/>
    <dgm:cxn modelId="{F0B43408-47AD-4456-B72A-4C82699D1CB4}" type="presParOf" srcId="{84EB90BD-DC4C-4A63-AD7B-EACDE5098940}" destId="{3D84A19F-8C86-45D6-BAA9-57458914133B}" srcOrd="0" destOrd="0" presId="urn:microsoft.com/office/officeart/2005/8/layout/hierarchy1"/>
    <dgm:cxn modelId="{452E95CA-92DE-4225-984E-35D65BEB63E1}" type="presParOf" srcId="{84EB90BD-DC4C-4A63-AD7B-EACDE5098940}" destId="{2F1B9B7D-8EEF-4CE8-8300-5099AD1F4CE6}" srcOrd="1" destOrd="0" presId="urn:microsoft.com/office/officeart/2005/8/layout/hierarchy1"/>
    <dgm:cxn modelId="{559659F3-20DC-4267-93AD-EAD578724ACA}" type="presParOf" srcId="{0D2C9AD6-69E9-4E21-8816-93EDE79798E1}" destId="{AD48E8D0-4825-4F64-B51E-47F2C888C0AF}" srcOrd="1" destOrd="0" presId="urn:microsoft.com/office/officeart/2005/8/layout/hierarchy1"/>
    <dgm:cxn modelId="{64C99BC3-EA14-44AC-8F50-D00DE9396312}" type="presParOf" srcId="{6B0C110D-50F2-4F2D-A73D-4C496C77D393}" destId="{FC9C0C06-F875-48D4-BED8-14DC8BF4ADF5}" srcOrd="4" destOrd="0" presId="urn:microsoft.com/office/officeart/2005/8/layout/hierarchy1"/>
    <dgm:cxn modelId="{71AB12A6-83EE-4C22-AD21-A900E750FE4D}" type="presParOf" srcId="{6B0C110D-50F2-4F2D-A73D-4C496C77D393}" destId="{B81BEA01-9E96-4A05-807A-5E234221FFB7}" srcOrd="5" destOrd="0" presId="urn:microsoft.com/office/officeart/2005/8/layout/hierarchy1"/>
    <dgm:cxn modelId="{1991EC01-2B56-450C-8B8B-E8FD19D1BFB6}" type="presParOf" srcId="{B81BEA01-9E96-4A05-807A-5E234221FFB7}" destId="{AF8E519B-0888-43EC-86D6-8A42CBE45805}" srcOrd="0" destOrd="0" presId="urn:microsoft.com/office/officeart/2005/8/layout/hierarchy1"/>
    <dgm:cxn modelId="{801B8675-48E5-42B1-86E0-B99DC23B1068}" type="presParOf" srcId="{AF8E519B-0888-43EC-86D6-8A42CBE45805}" destId="{471A413E-DBC4-4DBE-A22D-247A64BB6D6B}" srcOrd="0" destOrd="0" presId="urn:microsoft.com/office/officeart/2005/8/layout/hierarchy1"/>
    <dgm:cxn modelId="{9D47B255-CE62-4D91-A839-444F4832D684}" type="presParOf" srcId="{AF8E519B-0888-43EC-86D6-8A42CBE45805}" destId="{D2CE2526-6AE2-4BC0-8C8B-B73757AAF678}" srcOrd="1" destOrd="0" presId="urn:microsoft.com/office/officeart/2005/8/layout/hierarchy1"/>
    <dgm:cxn modelId="{42A0E56B-CD09-4782-9B09-DB7A6BFF92C3}" type="presParOf" srcId="{B81BEA01-9E96-4A05-807A-5E234221FFB7}" destId="{8D1193CE-666F-492D-BDAB-8E7DBA5C0D0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4DF3A-3CE0-4229-8D43-066239D8E4A5}">
      <dsp:nvSpPr>
        <dsp:cNvPr id="0" name=""/>
        <dsp:cNvSpPr/>
      </dsp:nvSpPr>
      <dsp:spPr>
        <a:xfrm>
          <a:off x="0" y="0"/>
          <a:ext cx="1964531" cy="4343400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Data Collection </a:t>
          </a:r>
        </a:p>
      </dsp:txBody>
      <dsp:txXfrm>
        <a:off x="0" y="1737360"/>
        <a:ext cx="1964531" cy="1737360"/>
      </dsp:txXfrm>
    </dsp:sp>
    <dsp:sp modelId="{2E3A4DC7-6CC2-4E6A-88DE-6049913AD2F0}">
      <dsp:nvSpPr>
        <dsp:cNvPr id="0" name=""/>
        <dsp:cNvSpPr/>
      </dsp:nvSpPr>
      <dsp:spPr>
        <a:xfrm>
          <a:off x="259089" y="260604"/>
          <a:ext cx="1446352" cy="144635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C92E8-0C69-40D5-9AEB-8FF07E278FC0}">
      <dsp:nvSpPr>
        <dsp:cNvPr id="0" name=""/>
        <dsp:cNvSpPr/>
      </dsp:nvSpPr>
      <dsp:spPr>
        <a:xfrm>
          <a:off x="2023467" y="0"/>
          <a:ext cx="1964531" cy="4343400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Data Pre-processing  </a:t>
          </a:r>
        </a:p>
      </dsp:txBody>
      <dsp:txXfrm>
        <a:off x="2023467" y="1737360"/>
        <a:ext cx="1964531" cy="1737360"/>
      </dsp:txXfrm>
    </dsp:sp>
    <dsp:sp modelId="{14BF1B18-1D13-4F6E-B92C-665B89419DFD}">
      <dsp:nvSpPr>
        <dsp:cNvPr id="0" name=""/>
        <dsp:cNvSpPr/>
      </dsp:nvSpPr>
      <dsp:spPr>
        <a:xfrm>
          <a:off x="2282556" y="260604"/>
          <a:ext cx="1446352" cy="144635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25B3B4-9AE4-40EB-AD0E-3397F072D246}">
      <dsp:nvSpPr>
        <dsp:cNvPr id="0" name=""/>
        <dsp:cNvSpPr/>
      </dsp:nvSpPr>
      <dsp:spPr>
        <a:xfrm>
          <a:off x="4046934" y="0"/>
          <a:ext cx="1964531" cy="4343400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EDA</a:t>
          </a:r>
        </a:p>
      </dsp:txBody>
      <dsp:txXfrm>
        <a:off x="4046934" y="1737360"/>
        <a:ext cx="1964531" cy="1737360"/>
      </dsp:txXfrm>
    </dsp:sp>
    <dsp:sp modelId="{D3FFD05D-EC3A-41FE-A956-206EBB9C5070}">
      <dsp:nvSpPr>
        <dsp:cNvPr id="0" name=""/>
        <dsp:cNvSpPr/>
      </dsp:nvSpPr>
      <dsp:spPr>
        <a:xfrm>
          <a:off x="4306023" y="260604"/>
          <a:ext cx="1446352" cy="1446352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190A8-3305-4E21-AE60-7CA402FAD6CD}">
      <dsp:nvSpPr>
        <dsp:cNvPr id="0" name=""/>
        <dsp:cNvSpPr/>
      </dsp:nvSpPr>
      <dsp:spPr>
        <a:xfrm>
          <a:off x="6070401" y="0"/>
          <a:ext cx="1964531" cy="4343400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Machine Learning</a:t>
          </a:r>
        </a:p>
      </dsp:txBody>
      <dsp:txXfrm>
        <a:off x="6070401" y="1737360"/>
        <a:ext cx="1964531" cy="1737360"/>
      </dsp:txXfrm>
    </dsp:sp>
    <dsp:sp modelId="{46371680-40B3-46EB-A318-7E45391040F8}">
      <dsp:nvSpPr>
        <dsp:cNvPr id="0" name=""/>
        <dsp:cNvSpPr/>
      </dsp:nvSpPr>
      <dsp:spPr>
        <a:xfrm>
          <a:off x="6329491" y="260604"/>
          <a:ext cx="1446352" cy="1446352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339D4-0396-4051-8E05-ED82E10082CB}">
      <dsp:nvSpPr>
        <dsp:cNvPr id="0" name=""/>
        <dsp:cNvSpPr/>
      </dsp:nvSpPr>
      <dsp:spPr>
        <a:xfrm>
          <a:off x="8080942" y="0"/>
          <a:ext cx="1964531" cy="4343400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Model Evaluation</a:t>
          </a:r>
        </a:p>
      </dsp:txBody>
      <dsp:txXfrm>
        <a:off x="8080942" y="1737360"/>
        <a:ext cx="1964531" cy="1737360"/>
      </dsp:txXfrm>
    </dsp:sp>
    <dsp:sp modelId="{2697D77F-65F8-491A-8E7F-02E6F5638ED4}">
      <dsp:nvSpPr>
        <dsp:cNvPr id="0" name=""/>
        <dsp:cNvSpPr/>
      </dsp:nvSpPr>
      <dsp:spPr>
        <a:xfrm>
          <a:off x="8352958" y="260604"/>
          <a:ext cx="1446352" cy="1446352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D25E4-36C8-4B87-BB87-52A0F375E2F2}">
      <dsp:nvSpPr>
        <dsp:cNvPr id="0" name=""/>
        <dsp:cNvSpPr/>
      </dsp:nvSpPr>
      <dsp:spPr>
        <a:xfrm>
          <a:off x="402335" y="3474720"/>
          <a:ext cx="9253728" cy="651510"/>
        </a:xfrm>
        <a:prstGeom prst="left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C0C06-F875-48D4-BED8-14DC8BF4ADF5}">
      <dsp:nvSpPr>
        <dsp:cNvPr id="0" name=""/>
        <dsp:cNvSpPr/>
      </dsp:nvSpPr>
      <dsp:spPr>
        <a:xfrm>
          <a:off x="4514657" y="1879232"/>
          <a:ext cx="3203950" cy="7623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9549"/>
              </a:lnTo>
              <a:lnTo>
                <a:pt x="3203950" y="519549"/>
              </a:lnTo>
              <a:lnTo>
                <a:pt x="3203950" y="762394"/>
              </a:lnTo>
            </a:path>
          </a:pathLst>
        </a:custGeom>
        <a:noFill/>
        <a:ln w="603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C35E7-7CF3-411B-8F6B-2EFEF3A65022}">
      <dsp:nvSpPr>
        <dsp:cNvPr id="0" name=""/>
        <dsp:cNvSpPr/>
      </dsp:nvSpPr>
      <dsp:spPr>
        <a:xfrm>
          <a:off x="4468937" y="1879232"/>
          <a:ext cx="91440" cy="76239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62394"/>
              </a:lnTo>
            </a:path>
          </a:pathLst>
        </a:custGeom>
        <a:noFill/>
        <a:ln w="603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FE265-3711-4DE5-8ADD-7C1553F8D2E1}">
      <dsp:nvSpPr>
        <dsp:cNvPr id="0" name=""/>
        <dsp:cNvSpPr/>
      </dsp:nvSpPr>
      <dsp:spPr>
        <a:xfrm>
          <a:off x="1310707" y="1879232"/>
          <a:ext cx="3203950" cy="762394"/>
        </a:xfrm>
        <a:custGeom>
          <a:avLst/>
          <a:gdLst/>
          <a:ahLst/>
          <a:cxnLst/>
          <a:rect l="0" t="0" r="0" b="0"/>
          <a:pathLst>
            <a:path>
              <a:moveTo>
                <a:pt x="3203950" y="0"/>
              </a:moveTo>
              <a:lnTo>
                <a:pt x="3203950" y="519549"/>
              </a:lnTo>
              <a:lnTo>
                <a:pt x="0" y="519549"/>
              </a:lnTo>
              <a:lnTo>
                <a:pt x="0" y="762394"/>
              </a:lnTo>
            </a:path>
          </a:pathLst>
        </a:custGeom>
        <a:noFill/>
        <a:ln w="6032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363ED9-27B5-427C-8C54-9E36EAD31FBC}">
      <dsp:nvSpPr>
        <dsp:cNvPr id="0" name=""/>
        <dsp:cNvSpPr/>
      </dsp:nvSpPr>
      <dsp:spPr>
        <a:xfrm>
          <a:off x="3203950" y="214634"/>
          <a:ext cx="2621414" cy="16645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D89FF2-F7F9-4D68-A448-C3351D0A5B70}">
      <dsp:nvSpPr>
        <dsp:cNvPr id="0" name=""/>
        <dsp:cNvSpPr/>
      </dsp:nvSpPr>
      <dsp:spPr>
        <a:xfrm>
          <a:off x="3495219" y="491339"/>
          <a:ext cx="2621414" cy="16645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Position</a:t>
          </a:r>
        </a:p>
      </dsp:txBody>
      <dsp:txXfrm>
        <a:off x="3543973" y="540093"/>
        <a:ext cx="2523906" cy="1567090"/>
      </dsp:txXfrm>
    </dsp:sp>
    <dsp:sp modelId="{EC14EC35-A7AA-45D5-BE67-34A9584F6772}">
      <dsp:nvSpPr>
        <dsp:cNvPr id="0" name=""/>
        <dsp:cNvSpPr/>
      </dsp:nvSpPr>
      <dsp:spPr>
        <a:xfrm>
          <a:off x="0" y="2641627"/>
          <a:ext cx="2621414" cy="1664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C0AD50-885F-4810-975F-D51EF7BC00DA}">
      <dsp:nvSpPr>
        <dsp:cNvPr id="0" name=""/>
        <dsp:cNvSpPr/>
      </dsp:nvSpPr>
      <dsp:spPr>
        <a:xfrm>
          <a:off x="291268" y="2918332"/>
          <a:ext cx="2621414" cy="16645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Center</a:t>
          </a:r>
        </a:p>
      </dsp:txBody>
      <dsp:txXfrm>
        <a:off x="340022" y="2967086"/>
        <a:ext cx="2523906" cy="1567090"/>
      </dsp:txXfrm>
    </dsp:sp>
    <dsp:sp modelId="{3D84A19F-8C86-45D6-BAA9-57458914133B}">
      <dsp:nvSpPr>
        <dsp:cNvPr id="0" name=""/>
        <dsp:cNvSpPr/>
      </dsp:nvSpPr>
      <dsp:spPr>
        <a:xfrm>
          <a:off x="3203950" y="2641627"/>
          <a:ext cx="2621414" cy="1664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1B9B7D-8EEF-4CE8-8300-5099AD1F4CE6}">
      <dsp:nvSpPr>
        <dsp:cNvPr id="0" name=""/>
        <dsp:cNvSpPr/>
      </dsp:nvSpPr>
      <dsp:spPr>
        <a:xfrm>
          <a:off x="3495219" y="2918332"/>
          <a:ext cx="2621414" cy="16645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Forward</a:t>
          </a:r>
        </a:p>
      </dsp:txBody>
      <dsp:txXfrm>
        <a:off x="3543973" y="2967086"/>
        <a:ext cx="2523906" cy="1567090"/>
      </dsp:txXfrm>
    </dsp:sp>
    <dsp:sp modelId="{471A413E-DBC4-4DBE-A22D-247A64BB6D6B}">
      <dsp:nvSpPr>
        <dsp:cNvPr id="0" name=""/>
        <dsp:cNvSpPr/>
      </dsp:nvSpPr>
      <dsp:spPr>
        <a:xfrm>
          <a:off x="6407901" y="2641627"/>
          <a:ext cx="2621414" cy="1664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CE2526-6AE2-4BC0-8C8B-B73757AAF678}">
      <dsp:nvSpPr>
        <dsp:cNvPr id="0" name=""/>
        <dsp:cNvSpPr/>
      </dsp:nvSpPr>
      <dsp:spPr>
        <a:xfrm>
          <a:off x="6699169" y="2918332"/>
          <a:ext cx="2621414" cy="16645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Guard</a:t>
          </a:r>
        </a:p>
      </dsp:txBody>
      <dsp:txXfrm>
        <a:off x="6747923" y="2967086"/>
        <a:ext cx="2523906" cy="1567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48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nba.com/help/glossary/" TargetMode="External"/><Relationship Id="rId2" Type="http://schemas.openxmlformats.org/officeDocument/2006/relationships/hyperlink" Target="https://www.nb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hyperlink" Target="https://hoopshype.com/salaries/" TargetMode="External"/><Relationship Id="rId4" Type="http://schemas.openxmlformats.org/officeDocument/2006/relationships/hyperlink" Target="https://www.basketball-reference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3428" y="-171400"/>
            <a:ext cx="6494512" cy="2514599"/>
          </a:xfrm>
        </p:spPr>
        <p:txBody>
          <a:bodyPr>
            <a:normAutofit/>
          </a:bodyPr>
          <a:lstStyle/>
          <a:p>
            <a:r>
              <a:rPr lang="en-US" dirty="0"/>
              <a:t>NBA: Predicting Player Salary and 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28048" y="2494043"/>
            <a:ext cx="54864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Arsh Modak – Omkar Waghmare </a:t>
            </a:r>
          </a:p>
          <a:p>
            <a:pPr algn="ctr"/>
            <a:r>
              <a:rPr lang="en-US" dirty="0"/>
              <a:t>Jay Majithia – Sahar Shady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4D787-A0F8-4ACE-AB76-E73AF793D8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D9985-7B1E-4390-9AC1-D01EBF9426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4" y="271451"/>
            <a:ext cx="3514725" cy="31242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7E90A3-C256-4923-AB29-F826F499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98" y="2780928"/>
            <a:ext cx="4176464" cy="37124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E113EF-F221-4B6E-8A97-5B859394B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21" y="248655"/>
            <a:ext cx="371416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9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F16320-CD43-4F74-AB9C-4CD1C6960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116632"/>
            <a:ext cx="4248472" cy="3776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64DA10-AA3F-4FAA-AF61-BB182F0F0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3140968"/>
            <a:ext cx="3514725" cy="312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4127F-24A0-45C6-8799-4D60E1C5F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3140968"/>
            <a:ext cx="35147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B180B8-CF27-40BC-91A9-02580AD1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279"/>
            <a:ext cx="4119128" cy="2790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3CE0A4-1B42-4F3D-B2BF-E9998707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28" y="470279"/>
            <a:ext cx="4100400" cy="27907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CA6B04-C7A6-4C62-8A83-8CA0B7F13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528" y="473542"/>
            <a:ext cx="3972472" cy="279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22D9BF-DA5E-4BBA-9B0F-E8E954D29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0" y="3516117"/>
            <a:ext cx="4155280" cy="2902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801DA-25F0-4B01-98D3-83B2B7DBC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60" y="3516117"/>
            <a:ext cx="4028950" cy="2902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02700E-3599-431D-A7CC-94B540EF6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910" y="3516117"/>
            <a:ext cx="4007770" cy="29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7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DBA8-CC26-4BD3-8A0F-5C2116A8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0"/>
            <a:ext cx="10058400" cy="1143000"/>
          </a:xfrm>
        </p:spPr>
        <p:txBody>
          <a:bodyPr/>
          <a:lstStyle/>
          <a:p>
            <a:pPr algn="ctr"/>
            <a:r>
              <a:rPr lang="en-US" dirty="0"/>
              <a:t>Summary of The Linear Regression and </a:t>
            </a:r>
            <a:br>
              <a:rPr lang="en-US" dirty="0"/>
            </a:br>
            <a:r>
              <a:rPr lang="en-US" dirty="0"/>
              <a:t>Stepwise RMSE Plot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F89B6B6-1834-4080-9D5D-FAB155D7BE8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44"/>
                    </a14:imgEffect>
                    <a14:imgEffect>
                      <a14:saturation sa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00807"/>
            <a:ext cx="4752528" cy="4467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DF04F1-ACE5-4357-921F-2DEB73880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0" y="1362670"/>
            <a:ext cx="5905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6C5B92-E4B9-4A97-B4EE-5E53C3E9A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" y="3654449"/>
            <a:ext cx="4156364" cy="2816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0BABE-404F-4566-8873-4198CE617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91" y="3654449"/>
            <a:ext cx="4100400" cy="2824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FF447B-BFE4-4502-9A2C-151B96385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613" y="3656988"/>
            <a:ext cx="3939014" cy="28168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A8866-A888-47E8-8815-C1A7FD644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" y="526354"/>
            <a:ext cx="4153397" cy="29026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BCFA2B-992F-4674-BCB1-CC6FD8701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742" y="526354"/>
            <a:ext cx="4028950" cy="2902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EF7FCC-E019-46B8-8456-3355F55FA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92" y="526354"/>
            <a:ext cx="4005887" cy="290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1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C03D-90B1-496B-9245-8611FCCB1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116632"/>
            <a:ext cx="10058400" cy="1143000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EDA and ML with respect to Position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CD75598-47EB-458B-8F00-8985C403D1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985721"/>
              </p:ext>
            </p:extLst>
          </p:nvPr>
        </p:nvGraphicFramePr>
        <p:xfrm>
          <a:off x="1435708" y="1340768"/>
          <a:ext cx="9320584" cy="4797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188558A-F28D-4F06-A854-3BCDB2274C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116632"/>
            <a:ext cx="1383158" cy="13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C132A6-77DE-4D46-BCC8-F6F01F4C5F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188640"/>
            <a:ext cx="1383158" cy="13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icture containing clock&#10;&#10;Description automatically generated">
            <a:extLst>
              <a:ext uri="{FF2B5EF4-FFF2-40B4-BE49-F238E27FC236}">
                <a16:creationId xmlns:a16="http://schemas.microsoft.com/office/drawing/2014/main" id="{20F8EE3F-1ED8-432E-B5AF-3326AB9318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" r="426" b="1587"/>
          <a:stretch/>
        </p:blipFill>
        <p:spPr>
          <a:xfrm>
            <a:off x="551384" y="2276872"/>
            <a:ext cx="3365718" cy="2710058"/>
          </a:xfrm>
        </p:spPr>
      </p:pic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68BE660-9609-4564-A558-C3ACC9EEB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25" y="332656"/>
            <a:ext cx="6624736" cy="608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DA3F8F-1506-43BD-9887-DC804B85CB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0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63B0EA4-F53E-4732-BA67-35769B0047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" y="1245905"/>
            <a:ext cx="4422851" cy="4366190"/>
          </a:xfrm>
        </p:spPr>
      </p:pic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289E121-4E63-47CC-B617-13B4C8ED4F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73" y="1916832"/>
            <a:ext cx="4422849" cy="4366190"/>
          </a:xfrm>
        </p:spPr>
      </p:pic>
      <p:pic>
        <p:nvPicPr>
          <p:cNvPr id="8" name="Content Placeholder 2" descr="A picture containing clock&#10;&#10;Description automatically generated">
            <a:extLst>
              <a:ext uri="{FF2B5EF4-FFF2-40B4-BE49-F238E27FC236}">
                <a16:creationId xmlns:a16="http://schemas.microsoft.com/office/drawing/2014/main" id="{CEC8EF12-6FDF-4965-8A25-B5EC3B740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10" y="2420888"/>
            <a:ext cx="2989980" cy="2520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27652-09E8-482C-B20E-D2A5B64F88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6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9B74E6E-26C0-4537-8FCA-A1CA476C8B7D}"/>
              </a:ext>
            </a:extLst>
          </p:cNvPr>
          <p:cNvSpPr txBox="1"/>
          <p:nvPr/>
        </p:nvSpPr>
        <p:spPr>
          <a:xfrm>
            <a:off x="6816080" y="4725144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fff</a:t>
            </a:r>
            <a:endParaRPr lang="en-IN" dirty="0"/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69744CEF-D010-414C-9FC7-7B0DDAB128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45" y="1988840"/>
            <a:ext cx="4392487" cy="4443898"/>
          </a:xfrm>
        </p:spPr>
      </p:pic>
      <p:pic>
        <p:nvPicPr>
          <p:cNvPr id="16" name="Content Placeholder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002ECE3-EF9E-45E5-81F5-62C4A50AF2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" y="1245600"/>
            <a:ext cx="4464495" cy="43668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4F23C-6A3E-4E89-A5C6-829FAA4434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  <p:pic>
        <p:nvPicPr>
          <p:cNvPr id="9" name="Content Placeholder 2" descr="A picture containing clock&#10;&#10;Description automatically generated">
            <a:extLst>
              <a:ext uri="{FF2B5EF4-FFF2-40B4-BE49-F238E27FC236}">
                <a16:creationId xmlns:a16="http://schemas.microsoft.com/office/drawing/2014/main" id="{692E0AB6-5A17-4458-BA72-FD41B59ED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98" y="2608492"/>
            <a:ext cx="298998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9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F578-04DE-493E-8AF2-042C5563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 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99190A-1871-4A3F-AA4F-E4D168A7A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575469"/>
              </p:ext>
            </p:extLst>
          </p:nvPr>
        </p:nvGraphicFramePr>
        <p:xfrm>
          <a:off x="1066800" y="1676400"/>
          <a:ext cx="100584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CCC896C-91CC-40B2-A535-B20433ED56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FBDE3-0569-45C6-A13A-B3F8B80757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988840"/>
            <a:ext cx="1296144" cy="1296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BE1D2-6249-4029-9221-8C404089F6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06541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1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527090-BDDE-4EFC-BD18-CECB784E57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51" y="128554"/>
            <a:ext cx="3636506" cy="3666293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79271-380B-4E5D-A716-CC7FF1331C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27" y="2636912"/>
            <a:ext cx="3888431" cy="360620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A10C4-813C-4899-A475-2829F0692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0" y="188640"/>
            <a:ext cx="3744415" cy="36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0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DC14C4-AECC-42C2-A2C3-501B8B3FDA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170659"/>
            <a:ext cx="5638408" cy="4994645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8EAE74-B692-4669-9488-A8C795ABE1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556792"/>
            <a:ext cx="5758680" cy="49946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608ED-4E8A-4D7B-93D2-C219F127F2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5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lose up of a map&#10;&#10;Description automatically generated">
            <a:extLst>
              <a:ext uri="{FF2B5EF4-FFF2-40B4-BE49-F238E27FC236}">
                <a16:creationId xmlns:a16="http://schemas.microsoft.com/office/drawing/2014/main" id="{846B9713-1595-47AD-A240-1C574D2F7E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" y="1447800"/>
            <a:ext cx="4436180" cy="4343400"/>
          </a:xfr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B65F9F-D38F-4CF3-ABE0-8B6585B580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142" y="2132856"/>
            <a:ext cx="4237514" cy="4343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B5FA8-3D6E-4C2A-8D07-F286BE78F6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  <p:pic>
        <p:nvPicPr>
          <p:cNvPr id="8" name="Content Placeholder 2" descr="A picture containing clock&#10;&#10;Description automatically generated">
            <a:extLst>
              <a:ext uri="{FF2B5EF4-FFF2-40B4-BE49-F238E27FC236}">
                <a16:creationId xmlns:a16="http://schemas.microsoft.com/office/drawing/2014/main" id="{B51F2D70-135F-480A-9D4E-E64E8E848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06" y="2780928"/>
            <a:ext cx="298998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9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28B0F-03C0-40D9-AC03-8B1C4CE67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64" y="2708920"/>
            <a:ext cx="11449272" cy="1143000"/>
          </a:xfrm>
        </p:spPr>
        <p:txBody>
          <a:bodyPr/>
          <a:lstStyle/>
          <a:p>
            <a:pPr algn="ctr"/>
            <a:r>
              <a:rPr lang="en-IN" dirty="0"/>
              <a:t>PREDICTING POSITIONS USING UNSUPERVISED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839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F14AD-9329-4CD6-9069-E64ECF6BD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21" y="980727"/>
            <a:ext cx="6096000" cy="5153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1A532-F5DB-4C7A-9754-54B1E6049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7"/>
            <a:ext cx="6096000" cy="5153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BA857-16AD-4D8D-A430-EF617431320F}"/>
              </a:ext>
            </a:extLst>
          </p:cNvPr>
          <p:cNvSpPr txBox="1"/>
          <p:nvPr/>
        </p:nvSpPr>
        <p:spPr>
          <a:xfrm>
            <a:off x="2495600" y="26064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THREE VS FIVE CLUSTERS FOR POSITION (K-Means Clustering)</a:t>
            </a:r>
          </a:p>
        </p:txBody>
      </p:sp>
    </p:spTree>
    <p:extLst>
      <p:ext uri="{BB962C8B-B14F-4D97-AF65-F5344CB8AC3E}">
        <p14:creationId xmlns:p14="http://schemas.microsoft.com/office/powerpoint/2010/main" val="346336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D9BEE2F-8D22-433E-808A-7A5DA48C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64" y="2636912"/>
            <a:ext cx="11449272" cy="1143000"/>
          </a:xfrm>
        </p:spPr>
        <p:txBody>
          <a:bodyPr/>
          <a:lstStyle/>
          <a:p>
            <a:pPr algn="ctr"/>
            <a:r>
              <a:rPr lang="en-IN" dirty="0"/>
              <a:t>PREDICTING POSITIONS USING SUPERVISED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212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EC5A3-FC9E-41B5-8EB9-13F17655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8" y="332656"/>
            <a:ext cx="10297144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0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C132A6-77DE-4D46-BCC8-F6F01F4C5F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188640"/>
            <a:ext cx="1383158" cy="13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87D737-7F17-4FF0-98F2-96C1E1E3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143000"/>
          </a:xfrm>
        </p:spPr>
        <p:txBody>
          <a:bodyPr/>
          <a:lstStyle/>
          <a:p>
            <a:pPr algn="ctr"/>
            <a:r>
              <a:rPr lang="en-IN" dirty="0"/>
              <a:t>Multinomial Logistic Regression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291FF2-EB33-42E4-935A-C6EDD9A981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7" y="1340768"/>
            <a:ext cx="5671467" cy="499640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F3E8CD-4CAE-4AEB-9B86-7D838AEDD4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9152"/>
            <a:ext cx="5941640" cy="4988024"/>
          </a:xfrm>
        </p:spPr>
      </p:pic>
    </p:spTree>
    <p:extLst>
      <p:ext uri="{BB962C8B-B14F-4D97-AF65-F5344CB8AC3E}">
        <p14:creationId xmlns:p14="http://schemas.microsoft.com/office/powerpoint/2010/main" val="223148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FA4D-94A8-4AB5-B63D-E2F9B0CC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20" y="-99392"/>
            <a:ext cx="10058400" cy="1143000"/>
          </a:xfrm>
        </p:spPr>
        <p:txBody>
          <a:bodyPr/>
          <a:lstStyle/>
          <a:p>
            <a:pPr algn="ctr"/>
            <a:r>
              <a:rPr lang="en-IN" dirty="0"/>
              <a:t>Decision Tree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1F9F55-4450-4413-8D99-811D93FF50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97892"/>
            <a:ext cx="5688632" cy="5111427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73FC345-5E22-4737-8DBE-18DC49714B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20" y="1197893"/>
            <a:ext cx="5969044" cy="5111427"/>
          </a:xfrm>
        </p:spPr>
      </p:pic>
    </p:spTree>
    <p:extLst>
      <p:ext uri="{BB962C8B-B14F-4D97-AF65-F5344CB8AC3E}">
        <p14:creationId xmlns:p14="http://schemas.microsoft.com/office/powerpoint/2010/main" val="156968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1889-31A0-4AA5-9825-BED89FC8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Data Collection and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B487-D872-4AC1-80C0-88D51CBA7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We scraped our data from the </a:t>
            </a:r>
            <a:r>
              <a:rPr lang="en-IN" b="1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official</a:t>
            </a:r>
            <a:r>
              <a:rPr lang="en-IN" b="1" dirty="0">
                <a:solidFill>
                  <a:srgbClr val="FF0000"/>
                </a:solidFill>
              </a:rPr>
              <a:t> NBA</a:t>
            </a:r>
            <a:r>
              <a:rPr lang="en-IN" dirty="0"/>
              <a:t> website (Player Stats, Advance Stats and Team Stats) and </a:t>
            </a:r>
            <a:r>
              <a:rPr lang="en-IN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Hoops</a:t>
            </a:r>
            <a:r>
              <a:rPr lang="en-IN" dirty="0">
                <a:solidFill>
                  <a:srgbClr val="FF0000"/>
                </a:solidFill>
              </a:rPr>
              <a:t> Hype </a:t>
            </a:r>
            <a:r>
              <a:rPr lang="en-IN" dirty="0"/>
              <a:t>(Salary and Inflated Salary)</a:t>
            </a:r>
          </a:p>
          <a:p>
            <a:r>
              <a:rPr lang="en-IN" dirty="0"/>
              <a:t>Our data consists of 13,416 observations and 76 variables.</a:t>
            </a:r>
          </a:p>
          <a:p>
            <a:r>
              <a:rPr lang="en-IN" dirty="0"/>
              <a:t>Our response variables are </a:t>
            </a:r>
            <a:r>
              <a:rPr lang="en-I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Salary</a:t>
            </a:r>
            <a:r>
              <a:rPr lang="en-IN" dirty="0"/>
              <a:t> and </a:t>
            </a:r>
            <a:r>
              <a:rPr lang="en-IN" dirty="0">
                <a:solidFill>
                  <a:schemeClr val="accent4">
                    <a:lumMod val="25000"/>
                    <a:lumOff val="75000"/>
                  </a:schemeClr>
                </a:solidFill>
              </a:rPr>
              <a:t>Position</a:t>
            </a:r>
            <a:r>
              <a:rPr lang="en-IN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FB228-37EB-453E-A30D-8626677ECE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39D8EC-CFD3-4D84-A681-8C7733326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076" y="3588819"/>
            <a:ext cx="4380148" cy="318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455D-C345-41FA-A0C9-FA98F2B74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40" y="304800"/>
            <a:ext cx="10058400" cy="1143000"/>
          </a:xfrm>
        </p:spPr>
        <p:txBody>
          <a:bodyPr/>
          <a:lstStyle/>
          <a:p>
            <a:pPr algn="ctr"/>
            <a:r>
              <a:rPr lang="en-IN" dirty="0"/>
              <a:t>Support Vector Machines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A906379-5A05-4A71-AA05-2F71D89AC7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602332"/>
            <a:ext cx="5400600" cy="470698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0496C0-CA67-4547-AE80-A4573F9806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2332"/>
            <a:ext cx="5760640" cy="4706986"/>
          </a:xfrm>
        </p:spPr>
      </p:pic>
    </p:spTree>
    <p:extLst>
      <p:ext uri="{BB962C8B-B14F-4D97-AF65-F5344CB8AC3E}">
        <p14:creationId xmlns:p14="http://schemas.microsoft.com/office/powerpoint/2010/main" val="142692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8F852-720A-402C-8358-0D5F30EC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48" y="0"/>
            <a:ext cx="10058400" cy="1143000"/>
          </a:xfrm>
        </p:spPr>
        <p:txBody>
          <a:bodyPr/>
          <a:lstStyle/>
          <a:p>
            <a:pPr algn="ctr"/>
            <a:r>
              <a:rPr lang="en-IN" dirty="0"/>
              <a:t>Neural Networks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ADD86-A4B2-47A9-BDC7-F5F2B04DD9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268760"/>
            <a:ext cx="5472608" cy="496855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2AF332-A207-4CA3-89AC-F22F9782EA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8760"/>
            <a:ext cx="5904656" cy="4968552"/>
          </a:xfrm>
        </p:spPr>
      </p:pic>
    </p:spTree>
    <p:extLst>
      <p:ext uri="{BB962C8B-B14F-4D97-AF65-F5344CB8AC3E}">
        <p14:creationId xmlns:p14="http://schemas.microsoft.com/office/powerpoint/2010/main" val="377667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C53C-9EFD-4F77-BD9A-BDB99BCE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20" y="116632"/>
            <a:ext cx="10058400" cy="1143000"/>
          </a:xfrm>
        </p:spPr>
        <p:txBody>
          <a:bodyPr/>
          <a:lstStyle/>
          <a:p>
            <a:pPr algn="ctr"/>
            <a:r>
              <a:rPr lang="en-IN" dirty="0"/>
              <a:t>Extreme Gradient Boosting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C80116-FA3E-44F1-ABF8-61016C700D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412776"/>
            <a:ext cx="5328592" cy="4896544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7B527E-7CEE-4C02-B1A5-7ADFB6EB92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1416531"/>
            <a:ext cx="5760640" cy="4892789"/>
          </a:xfrm>
        </p:spPr>
      </p:pic>
    </p:spTree>
    <p:extLst>
      <p:ext uri="{BB962C8B-B14F-4D97-AF65-F5344CB8AC3E}">
        <p14:creationId xmlns:p14="http://schemas.microsoft.com/office/powerpoint/2010/main" val="114562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52D0-200E-44D0-A4EC-D5CB1022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3680-FFF1-4B22-8949-6585EF3E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https://www.nba.com/</a:t>
            </a:r>
            <a:endParaRPr lang="en-IN" dirty="0"/>
          </a:p>
          <a:p>
            <a:r>
              <a:rPr lang="en-IN" dirty="0">
                <a:hlinkClick r:id="rId3"/>
              </a:rPr>
              <a:t>https://stats.nba.com/help/glossary/</a:t>
            </a:r>
          </a:p>
          <a:p>
            <a:r>
              <a:rPr lang="en-IN" dirty="0">
                <a:hlinkClick r:id="rId4"/>
              </a:rPr>
              <a:t>https://www.basketball-reference.com/</a:t>
            </a:r>
            <a:endParaRPr lang="en-IN" dirty="0"/>
          </a:p>
          <a:p>
            <a:r>
              <a:rPr lang="en-IN" dirty="0">
                <a:hlinkClick r:id="rId5"/>
              </a:rPr>
              <a:t>https://hoopshype.com/salaries/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A6BB7-A299-4FEF-B5C3-1ACB26520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683496"/>
            <a:ext cx="4706246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7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0A6C44-6EFC-47FE-9171-456E74EEC47A}"/>
              </a:ext>
            </a:extLst>
          </p:cNvPr>
          <p:cNvSpPr txBox="1"/>
          <p:nvPr/>
        </p:nvSpPr>
        <p:spPr>
          <a:xfrm>
            <a:off x="5951984" y="692696"/>
            <a:ext cx="2016224" cy="1015663"/>
          </a:xfrm>
          <a:prstGeom prst="rect">
            <a:avLst/>
          </a:prstGeom>
          <a:solidFill>
            <a:schemeClr val="accent6">
              <a:alpha val="16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D9FBD-05EE-485F-B8E7-A2671130B0A2}"/>
              </a:ext>
            </a:extLst>
          </p:cNvPr>
          <p:cNvSpPr txBox="1"/>
          <p:nvPr/>
        </p:nvSpPr>
        <p:spPr>
          <a:xfrm>
            <a:off x="-29269" y="692695"/>
            <a:ext cx="2592288" cy="1015663"/>
          </a:xfrm>
          <a:prstGeom prst="rect">
            <a:avLst/>
          </a:prstGeom>
          <a:solidFill>
            <a:schemeClr val="accent6">
              <a:alpha val="16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31925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1889-31A0-4AA5-9825-BED89FC8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Cleaning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5B487-D872-4AC1-80C0-88D51CBA7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8" y="1676400"/>
            <a:ext cx="7560840" cy="5064968"/>
          </a:xfrm>
        </p:spPr>
        <p:txBody>
          <a:bodyPr>
            <a:normAutofit lnSpcReduction="10000"/>
          </a:bodyPr>
          <a:lstStyle/>
          <a:p>
            <a:r>
              <a:rPr lang="en-IN" sz="2800" dirty="0"/>
              <a:t>To make our data ready for EDA and Machine Learning, we did the following: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N" sz="2400" dirty="0"/>
              <a:t>Joined the five scraped datasets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N" sz="2400" dirty="0"/>
              <a:t>Corrected data types of all variables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N" sz="2400" dirty="0"/>
              <a:t>Removed “$” and “,” from Salary and Inflated Salary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N" sz="2400" dirty="0"/>
              <a:t>Imputed missing values using </a:t>
            </a:r>
            <a:r>
              <a:rPr lang="en-IN" sz="2400" dirty="0" err="1"/>
              <a:t>missForest</a:t>
            </a:r>
            <a:r>
              <a:rPr lang="en-IN" sz="2400" dirty="0"/>
              <a:t> (double checked if data  is correctly imputing by comparing medians)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N" sz="2400" dirty="0"/>
              <a:t>Removed variables with near zero variance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N" sz="2400" dirty="0"/>
              <a:t>Removed variables with low correlation 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IN" sz="2400" dirty="0"/>
              <a:t>Standardized our data for USML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2D768-8105-4378-BA51-50722E91B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5F82A0-F8F7-4F52-AC1A-756FF93E7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2348880"/>
            <a:ext cx="393193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500FE-3077-4C20-84F0-5796C299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0104" y="5715000"/>
            <a:ext cx="5521896" cy="1143000"/>
          </a:xfrm>
        </p:spPr>
        <p:txBody>
          <a:bodyPr/>
          <a:lstStyle/>
          <a:p>
            <a:pPr algn="ctr"/>
            <a:r>
              <a:rPr lang="en-I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EXPLORATORY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CCE63-A9DC-4CC6-900F-0F1EEA97DF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CB16819-2123-4F17-B2E7-D0B35DD52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4072" y="1052736"/>
            <a:ext cx="4846320" cy="5184576"/>
          </a:xfrm>
        </p:spPr>
        <p:txBody>
          <a:bodyPr>
            <a:normAutofit lnSpcReduction="10000"/>
          </a:bodyPr>
          <a:lstStyle/>
          <a:p>
            <a:r>
              <a:rPr lang="en-IN" dirty="0"/>
              <a:t>From the graph we can conclude that the players have become more efficient over the years.</a:t>
            </a:r>
          </a:p>
          <a:p>
            <a:r>
              <a:rPr lang="en-IN" dirty="0"/>
              <a:t>This is depicted in the increase in Points Scored and Three Pointers and decrease in Minutes Played over time. </a:t>
            </a:r>
          </a:p>
          <a:p>
            <a:r>
              <a:rPr lang="en-IN" dirty="0"/>
              <a:t>The rate of Personal Fouls have also decreased.</a:t>
            </a:r>
          </a:p>
          <a:p>
            <a:r>
              <a:rPr lang="en-IN" dirty="0"/>
              <a:t>The Salary of the players also sees an increasing trend. Two factors play an important role here: Inflation and better performance of players. (Better players are paid more)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2F676-167B-4FEE-BA29-2C7B168F33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567499-6FD7-4785-B0D6-ADE9958C91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052736"/>
            <a:ext cx="6035338" cy="5256584"/>
          </a:xfrm>
        </p:spPr>
      </p:pic>
    </p:spTree>
    <p:extLst>
      <p:ext uri="{BB962C8B-B14F-4D97-AF65-F5344CB8AC3E}">
        <p14:creationId xmlns:p14="http://schemas.microsoft.com/office/powerpoint/2010/main" val="33341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CB16819-2123-4F17-B2E7-D0B35DD52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4072" y="1905668"/>
            <a:ext cx="4846320" cy="3587703"/>
          </a:xfrm>
        </p:spPr>
        <p:txBody>
          <a:bodyPr/>
          <a:lstStyle/>
          <a:p>
            <a:r>
              <a:rPr lang="en-IN" dirty="0"/>
              <a:t>As depicted by the graph, we can see the contribution of different types of points in overall Points.</a:t>
            </a:r>
          </a:p>
          <a:p>
            <a:r>
              <a:rPr lang="en-IN" dirty="0"/>
              <a:t>Field Goals Made contribute the most towards Total Points Scored.</a:t>
            </a:r>
          </a:p>
          <a:p>
            <a:r>
              <a:rPr lang="en-IN" dirty="0"/>
              <a:t>Next are Free Throws</a:t>
            </a:r>
          </a:p>
          <a:p>
            <a:r>
              <a:rPr lang="en-IN" dirty="0"/>
              <a:t>Three Pointers contribute the least.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2F676-167B-4FEE-BA29-2C7B168F33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64642"/>
            <a:ext cx="1383158" cy="138315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AF5DA0-F846-46D9-93E3-3D1BD20AB9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196752"/>
            <a:ext cx="5760640" cy="5017331"/>
          </a:xfrm>
        </p:spPr>
      </p:pic>
    </p:spTree>
    <p:extLst>
      <p:ext uri="{BB962C8B-B14F-4D97-AF65-F5344CB8AC3E}">
        <p14:creationId xmlns:p14="http://schemas.microsoft.com/office/powerpoint/2010/main" val="393401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82F676-167B-4FEE-BA29-2C7B168F33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116632"/>
            <a:ext cx="1383158" cy="138315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89CA09B-D64A-4D44-AE73-DFB135083A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404664"/>
            <a:ext cx="5112568" cy="397207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6257E7-D2A3-4EDE-99D4-9EFCAB97F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6832"/>
            <a:ext cx="561662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8F97-412C-44EB-8FE5-F9F6F12F0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32" y="4149080"/>
            <a:ext cx="9768408" cy="2232248"/>
          </a:xfrm>
        </p:spPr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chemeClr val="accent4">
                    <a:lumMod val="90000"/>
                    <a:lumOff val="10000"/>
                  </a:schemeClr>
                </a:solidFill>
              </a:rPr>
              <a:t>EDA with respect to SALARY (Fitting a Linear Model)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659C9-1B9B-4174-8A4B-6A2B11313A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52" y="116632"/>
            <a:ext cx="1383158" cy="138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CC5AF3F1-F1AD-46F5-B229-4E1329F06412}" vid="{B7E1BF64-2168-4738-AA42-CF7C9F7F9E95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2003</TotalTime>
  <Words>381</Words>
  <Application>Microsoft Office PowerPoint</Application>
  <PresentationFormat>Widescreen</PresentationFormat>
  <Paragraphs>55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Franklin Gothic Medium</vt:lpstr>
      <vt:lpstr>Impact</vt:lpstr>
      <vt:lpstr>Basketball 16x9</vt:lpstr>
      <vt:lpstr>NBA: Predicting Player Salary and Position</vt:lpstr>
      <vt:lpstr>THE FLOW</vt:lpstr>
      <vt:lpstr>Data Collection and Explanation</vt:lpstr>
      <vt:lpstr>Cleaning and Pre-Processing</vt:lpstr>
      <vt:lpstr>EXPLORATORY DATA ANALYSIS</vt:lpstr>
      <vt:lpstr>PowerPoint Presentation</vt:lpstr>
      <vt:lpstr>PowerPoint Presentation</vt:lpstr>
      <vt:lpstr>PowerPoint Presentation</vt:lpstr>
      <vt:lpstr>EDA with respect to SALARY (Fitting a Linear Model)</vt:lpstr>
      <vt:lpstr>PowerPoint Presentation</vt:lpstr>
      <vt:lpstr>PowerPoint Presentation</vt:lpstr>
      <vt:lpstr>PowerPoint Presentation</vt:lpstr>
      <vt:lpstr>Summary of The Linear Regression and  Stepwise RMSE Plot</vt:lpstr>
      <vt:lpstr>PowerPoint Presentation</vt:lpstr>
      <vt:lpstr>EDA and ML with respect to 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POSITIONS USING UNSUPERVISED MACHINE LEARNING</vt:lpstr>
      <vt:lpstr>PowerPoint Presentation</vt:lpstr>
      <vt:lpstr>PREDICTING POSITIONS USING SUPERVISED MACHINE LEARNING</vt:lpstr>
      <vt:lpstr>PowerPoint Presentation</vt:lpstr>
      <vt:lpstr>PowerPoint Presentation</vt:lpstr>
      <vt:lpstr>Multinomial Logistic Regression</vt:lpstr>
      <vt:lpstr>Decision Tree</vt:lpstr>
      <vt:lpstr>Support Vector Machines</vt:lpstr>
      <vt:lpstr>Neural Networks</vt:lpstr>
      <vt:lpstr>Extreme Gradient Boosting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Arsh Modak</dc:creator>
  <cp:lastModifiedBy>Arsh Modak</cp:lastModifiedBy>
  <cp:revision>72</cp:revision>
  <dcterms:created xsi:type="dcterms:W3CDTF">2020-04-12T22:47:43Z</dcterms:created>
  <dcterms:modified xsi:type="dcterms:W3CDTF">2020-04-14T22:05:01Z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